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naphora" pitchFamily="2" charset="0"/>
      <p:regular r:id="rId7"/>
    </p:embeddedFont>
    <p:embeddedFont>
      <p:font typeface="Arial" panose="020B0604020202020204" pitchFamily="34" charset="0"/>
      <p:regular r:id="rId8"/>
    </p:embeddedFont>
    <p:embeddedFont>
      <p:font typeface="Arial Bold" panose="020B0802020202020204" pitchFamily="34" charset="77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62" autoAdjust="0"/>
  </p:normalViewPr>
  <p:slideViewPr>
    <p:cSldViewPr>
      <p:cViewPr varScale="1">
        <p:scale>
          <a:sx n="72" d="100"/>
          <a:sy n="72" d="100"/>
        </p:scale>
        <p:origin x="76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880852" y="1146375"/>
            <a:ext cx="9377948" cy="8111925"/>
          </a:xfrm>
          <a:custGeom>
            <a:avLst/>
            <a:gdLst/>
            <a:ahLst/>
            <a:cxnLst/>
            <a:rect l="l" t="t" r="r" b="b"/>
            <a:pathLst>
              <a:path w="9377948" h="8111925">
                <a:moveTo>
                  <a:pt x="9377948" y="0"/>
                </a:moveTo>
                <a:lnTo>
                  <a:pt x="0" y="0"/>
                </a:lnTo>
                <a:lnTo>
                  <a:pt x="0" y="8111925"/>
                </a:lnTo>
                <a:lnTo>
                  <a:pt x="9377948" y="8111925"/>
                </a:lnTo>
                <a:lnTo>
                  <a:pt x="93779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98227" y="5694446"/>
            <a:ext cx="4020753" cy="957670"/>
          </a:xfrm>
          <a:custGeom>
            <a:avLst/>
            <a:gdLst/>
            <a:ahLst/>
            <a:cxnLst/>
            <a:rect l="l" t="t" r="r" b="b"/>
            <a:pathLst>
              <a:path w="4020753" h="957670">
                <a:moveTo>
                  <a:pt x="0" y="0"/>
                </a:moveTo>
                <a:lnTo>
                  <a:pt x="4020753" y="0"/>
                </a:lnTo>
                <a:lnTo>
                  <a:pt x="4020753" y="957670"/>
                </a:lnTo>
                <a:lnTo>
                  <a:pt x="0" y="957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9974" y="5749006"/>
            <a:ext cx="699309" cy="791399"/>
          </a:xfrm>
          <a:custGeom>
            <a:avLst/>
            <a:gdLst/>
            <a:ahLst/>
            <a:cxnLst/>
            <a:rect l="l" t="t" r="r" b="b"/>
            <a:pathLst>
              <a:path w="699309" h="791399">
                <a:moveTo>
                  <a:pt x="0" y="0"/>
                </a:moveTo>
                <a:lnTo>
                  <a:pt x="699309" y="0"/>
                </a:lnTo>
                <a:lnTo>
                  <a:pt x="699309" y="791399"/>
                </a:lnTo>
                <a:lnTo>
                  <a:pt x="0" y="7913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25835" y="4185830"/>
            <a:ext cx="4020753" cy="957670"/>
          </a:xfrm>
          <a:custGeom>
            <a:avLst/>
            <a:gdLst/>
            <a:ahLst/>
            <a:cxnLst/>
            <a:rect l="l" t="t" r="r" b="b"/>
            <a:pathLst>
              <a:path w="4020753" h="957670">
                <a:moveTo>
                  <a:pt x="0" y="0"/>
                </a:moveTo>
                <a:lnTo>
                  <a:pt x="4020753" y="0"/>
                </a:lnTo>
                <a:lnTo>
                  <a:pt x="4020753" y="957670"/>
                </a:lnTo>
                <a:lnTo>
                  <a:pt x="0" y="957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01491" y="4239570"/>
            <a:ext cx="432824" cy="850191"/>
          </a:xfrm>
          <a:custGeom>
            <a:avLst/>
            <a:gdLst/>
            <a:ahLst/>
            <a:cxnLst/>
            <a:rect l="l" t="t" r="r" b="b"/>
            <a:pathLst>
              <a:path w="432824" h="850191">
                <a:moveTo>
                  <a:pt x="0" y="0"/>
                </a:moveTo>
                <a:lnTo>
                  <a:pt x="432825" y="0"/>
                </a:lnTo>
                <a:lnTo>
                  <a:pt x="432825" y="850190"/>
                </a:lnTo>
                <a:lnTo>
                  <a:pt x="0" y="8501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522052" y="5775136"/>
            <a:ext cx="2431545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>
                <a:solidFill>
                  <a:srgbClr val="000000"/>
                </a:solidFill>
                <a:latin typeface="Arial Bold"/>
              </a:rPr>
              <a:t>GABA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53987" y="4240802"/>
            <a:ext cx="2431545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>
                <a:solidFill>
                  <a:srgbClr val="000000"/>
                </a:solidFill>
                <a:latin typeface="Arial Bold"/>
              </a:rPr>
              <a:t>Glutamate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7533BB32-440A-E544-B849-4E588EF1EC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73"/>
    </mc:Choice>
    <mc:Fallback>
      <p:transition spd="slow" advTm="30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632" x="13423900" y="114300"/>
          <p14:tracePt t="21640" x="13182600" y="330200"/>
          <p14:tracePt t="21646" x="12979400" y="520700"/>
          <p14:tracePt t="21656" x="12547600" y="901700"/>
          <p14:tracePt t="21662" x="12141200" y="1257300"/>
          <p14:tracePt t="21671" x="11785600" y="1587500"/>
          <p14:tracePt t="21678" x="11430000" y="1955800"/>
          <p14:tracePt t="21687" x="11112500" y="2286000"/>
          <p14:tracePt t="21694" x="10807700" y="2552700"/>
          <p14:tracePt t="21703" x="10693400" y="2692400"/>
          <p14:tracePt t="21711" x="10439400" y="2908300"/>
          <p14:tracePt t="21718" x="10223500" y="3136900"/>
          <p14:tracePt t="21726" x="10045700" y="3314700"/>
          <p14:tracePt t="21734" x="9880600" y="3454400"/>
          <p14:tracePt t="21743" x="9753600" y="3581400"/>
          <p14:tracePt t="21750" x="9702800" y="3657600"/>
          <p14:tracePt t="21759" x="9588500" y="3746500"/>
          <p14:tracePt t="21767" x="9575800" y="3784600"/>
          <p14:tracePt t="21775" x="9474200" y="3898900"/>
          <p14:tracePt t="21783" x="9410700" y="3962400"/>
          <p14:tracePt t="21790" x="9372600" y="4038600"/>
          <p14:tracePt t="21799" x="9321800" y="4102100"/>
          <p14:tracePt t="21807" x="9296400" y="4165600"/>
          <p14:tracePt t="21814" x="9283700" y="4241800"/>
          <p14:tracePt t="21824" x="9258300" y="4305300"/>
          <p14:tracePt t="21831" x="9207500" y="4368800"/>
          <p14:tracePt t="21840" x="9194800" y="4432300"/>
          <p14:tracePt t="21847" x="9169400" y="4508500"/>
          <p14:tracePt t="21857" x="9144000" y="4521200"/>
          <p14:tracePt t="21863" x="9144000" y="4572000"/>
          <p14:tracePt t="21873" x="9118600" y="4660900"/>
          <p14:tracePt t="21880" x="9118600" y="4686300"/>
          <p14:tracePt t="21889" x="9118600" y="4724400"/>
          <p14:tracePt t="21895" x="9118600" y="4800600"/>
          <p14:tracePt t="21906" x="9118600" y="4838700"/>
          <p14:tracePt t="21912" x="9118600" y="4864100"/>
          <p14:tracePt t="21922" x="9118600" y="4927600"/>
          <p14:tracePt t="21928" x="9144000" y="4978400"/>
          <p14:tracePt t="21939" x="9169400" y="5016500"/>
          <p14:tracePt t="21945" x="9207500" y="5067300"/>
          <p14:tracePt t="21956" x="9258300" y="5130800"/>
          <p14:tracePt t="21963" x="9283700" y="5156200"/>
          <p14:tracePt t="21973" x="9347200" y="5219700"/>
          <p14:tracePt t="21979" x="9385300" y="5270500"/>
          <p14:tracePt t="21989" x="9461500" y="5308600"/>
          <p14:tracePt t="21996" x="9525000" y="5334000"/>
          <p14:tracePt t="22006" x="9588500" y="5384800"/>
          <p14:tracePt t="22012" x="9664700" y="5397500"/>
          <p14:tracePt t="22023" x="9753600" y="5397500"/>
          <p14:tracePt t="22028" x="9842500" y="5422900"/>
          <p14:tracePt t="22039" x="9880600" y="5448300"/>
          <p14:tracePt t="22045" x="10020300" y="5448300"/>
          <p14:tracePt t="22056" x="10083800" y="5448300"/>
          <p14:tracePt t="22057" x="10172700" y="5448300"/>
          <p14:tracePt t="22063" x="10261600" y="5448300"/>
          <p14:tracePt t="22072" x="10337800" y="5448300"/>
          <p14:tracePt t="22079" x="10375900" y="5448300"/>
          <p14:tracePt t="22089" x="10464800" y="5448300"/>
          <p14:tracePt t="22095" x="10528300" y="5448300"/>
          <p14:tracePt t="22106" x="10579100" y="5448300"/>
          <p14:tracePt t="22112" x="10668000" y="5422900"/>
          <p14:tracePt t="22123" x="10718800" y="5397500"/>
          <p14:tracePt t="22129" x="10820400" y="5384800"/>
          <p14:tracePt t="22139" x="10896600" y="5384800"/>
          <p14:tracePt t="22144" x="10960100" y="5359400"/>
          <p14:tracePt t="22157" x="11049000" y="5359400"/>
          <p14:tracePt t="22163" x="11137900" y="5359400"/>
          <p14:tracePt t="22173" x="11226800" y="5359400"/>
          <p14:tracePt t="22179" x="11277600" y="5359400"/>
          <p14:tracePt t="22189" x="11379200" y="5359400"/>
          <p14:tracePt t="22195" x="11480800" y="5359400"/>
          <p14:tracePt t="22206" x="11544300" y="5359400"/>
          <p14:tracePt t="22211" x="11607800" y="5334000"/>
          <p14:tracePt t="22223" x="11671300" y="5334000"/>
          <p14:tracePt t="22228" x="11747500" y="5308600"/>
          <p14:tracePt t="22240" x="11811000" y="5283200"/>
          <p14:tracePt t="22246" x="11861800" y="5270500"/>
          <p14:tracePt t="22256" x="11874500" y="5270500"/>
          <p14:tracePt t="22261" x="11925300" y="5219700"/>
          <p14:tracePt t="22273" x="11988800" y="5194300"/>
          <p14:tracePt t="22274" x="12039600" y="5156200"/>
          <p14:tracePt t="22281" x="12039600" y="5130800"/>
          <p14:tracePt t="22289" x="12103100" y="5067300"/>
          <p14:tracePt t="22296" x="12141200" y="5016500"/>
          <p14:tracePt t="22305" x="12166600" y="4978400"/>
          <p14:tracePt t="22312" x="12217400" y="4902200"/>
          <p14:tracePt t="22322" x="12242800" y="4838700"/>
          <p14:tracePt t="22329" x="12255500" y="4775200"/>
          <p14:tracePt t="22339" x="12306300" y="4711700"/>
          <p14:tracePt t="22345" x="12306300" y="4660900"/>
          <p14:tracePt t="22356" x="12306300" y="4597400"/>
          <p14:tracePt t="22361" x="12331700" y="4572000"/>
          <p14:tracePt t="22372" x="12331700" y="4521200"/>
          <p14:tracePt t="22377" x="12344400" y="4483100"/>
          <p14:tracePt t="22390" x="12344400" y="4432300"/>
          <p14:tracePt t="22395" x="12344400" y="4419600"/>
          <p14:tracePt t="22406" x="12344400" y="4394200"/>
          <p14:tracePt t="22411" x="12344400" y="4343400"/>
          <p14:tracePt t="22423" x="12344400" y="4330700"/>
          <p14:tracePt t="22428" x="12331700" y="4279900"/>
          <p14:tracePt t="22439" x="12306300" y="4254500"/>
          <p14:tracePt t="22445" x="12280900" y="4216400"/>
          <p14:tracePt t="22456" x="12242800" y="4165600"/>
          <p14:tracePt t="22463" x="12192000" y="4140200"/>
          <p14:tracePt t="22464" x="12128500" y="4102100"/>
          <p14:tracePt t="22473" x="12077700" y="4051300"/>
          <p14:tracePt t="22480" x="12014200" y="4013200"/>
          <p14:tracePt t="22490" x="11950700" y="3987800"/>
          <p14:tracePt t="22496" x="11874500" y="3962400"/>
          <p14:tracePt t="22506" x="11785600" y="3924300"/>
          <p14:tracePt t="22512" x="11722100" y="3898900"/>
          <p14:tracePt t="22523" x="11633200" y="3873500"/>
          <p14:tracePt t="22529" x="11544300" y="3860800"/>
          <p14:tracePt t="22539" x="11480800" y="3835400"/>
          <p14:tracePt t="22545" x="11379200" y="3835400"/>
          <p14:tracePt t="22556" x="11290300" y="3810000"/>
          <p14:tracePt t="22562" x="11201400" y="3784600"/>
          <p14:tracePt t="22573" x="11112500" y="3784600"/>
          <p14:tracePt t="22578" x="11023600" y="3784600"/>
          <p14:tracePt t="22589" x="10985500" y="3759200"/>
          <p14:tracePt t="22595" x="10896600" y="3759200"/>
          <p14:tracePt t="22606" x="10782300" y="3759200"/>
          <p14:tracePt t="22611" x="10718800" y="3759200"/>
          <p14:tracePt t="22623" x="10668000" y="3759200"/>
          <p14:tracePt t="22628" x="10553700" y="3759200"/>
          <p14:tracePt t="22639" x="10528300" y="3759200"/>
          <p14:tracePt t="22644" x="10439400" y="3784600"/>
          <p14:tracePt t="22656" x="10375900" y="3810000"/>
          <p14:tracePt t="22662" x="10337800" y="3835400"/>
          <p14:tracePt t="22672" x="10287000" y="3860800"/>
          <p14:tracePt t="22678" x="10236200" y="3898900"/>
          <p14:tracePt t="22690" x="10198100" y="3949700"/>
          <p14:tracePt t="22691" x="10147300" y="3962400"/>
          <p14:tracePt t="22697" x="10109200" y="4013200"/>
          <p14:tracePt t="22707" x="10083800" y="4038600"/>
          <p14:tracePt t="22713" x="10045700" y="4076700"/>
          <p14:tracePt t="22723" x="10020300" y="4102100"/>
          <p14:tracePt t="22730" x="9969500" y="4140200"/>
          <p14:tracePt t="22739" x="9956800" y="4191000"/>
          <p14:tracePt t="22746" x="9931400" y="4241800"/>
          <p14:tracePt t="22755" x="9906000" y="4279900"/>
          <p14:tracePt t="22762" x="9880600" y="4330700"/>
          <p14:tracePt t="22773" x="9855200" y="4368800"/>
          <p14:tracePt t="22779" x="9842500" y="4419600"/>
          <p14:tracePt t="22789" x="9817100" y="4432300"/>
          <p14:tracePt t="22796" x="9791700" y="4521200"/>
          <p14:tracePt t="22806" x="9766300" y="4572000"/>
          <p14:tracePt t="22813" x="9753600" y="4635500"/>
          <p14:tracePt t="22822" x="9753600" y="4686300"/>
          <p14:tracePt t="22827" x="9728200" y="4749800"/>
          <p14:tracePt t="22840" x="9702800" y="4800600"/>
          <p14:tracePt t="22847" x="9702800" y="4838700"/>
          <p14:tracePt t="22856" x="9677400" y="4902200"/>
          <p14:tracePt t="22862" x="9677400" y="4927600"/>
          <p14:tracePt t="22872" x="9664700" y="4978400"/>
          <p14:tracePt t="22879" x="9664700" y="5016500"/>
          <p14:tracePt t="22889" x="9664700" y="5092700"/>
          <p14:tracePt t="22890" x="9664700" y="5105400"/>
          <p14:tracePt t="22896" x="9664700" y="5156200"/>
          <p14:tracePt t="22906" x="9664700" y="5181600"/>
          <p14:tracePt t="22912" x="9664700" y="5194300"/>
          <p14:tracePt t="22922" x="9664700" y="5245100"/>
          <p14:tracePt t="22928" x="9702800" y="5270500"/>
          <p14:tracePt t="22940" x="9728200" y="5308600"/>
          <p14:tracePt t="22946" x="9753600" y="5308600"/>
          <p14:tracePt t="22955" x="9855200" y="5384800"/>
          <p14:tracePt t="22962" x="9880600" y="5397500"/>
          <p14:tracePt t="22973" x="9906000" y="5422900"/>
          <p14:tracePt t="22978" x="9994900" y="5448300"/>
          <p14:tracePt t="22989" x="10058400" y="5486400"/>
          <p14:tracePt t="22996" x="10109200" y="5511800"/>
          <p14:tracePt t="23006" x="10236200" y="5575300"/>
          <p14:tracePt t="23012" x="10287000" y="5575300"/>
          <p14:tracePt t="23023" x="10439400" y="5651500"/>
          <p14:tracePt t="23029" x="10515600" y="5664200"/>
          <p14:tracePt t="23040" x="10668000" y="5740400"/>
          <p14:tracePt t="23046" x="10731500" y="5765800"/>
          <p14:tracePt t="23056" x="10909300" y="5829300"/>
          <p14:tracePt t="23062" x="10985500" y="5854700"/>
          <p14:tracePt t="23072" x="11188700" y="5918200"/>
          <p14:tracePt t="23078" x="11341100" y="5956300"/>
          <p14:tracePt t="23089" x="11430000" y="5981700"/>
          <p14:tracePt t="23090" x="11544300" y="6007100"/>
          <p14:tracePt t="23097" x="11785600" y="6045200"/>
          <p14:tracePt t="23106" x="11836400" y="6045200"/>
          <p14:tracePt t="23112" x="11963400" y="6070600"/>
          <p14:tracePt t="23123" x="12077700" y="6070600"/>
          <p14:tracePt t="23129" x="12217400" y="6096000"/>
          <p14:tracePt t="23139" x="12344400" y="6096000"/>
          <p14:tracePt t="23145" x="12484100" y="6096000"/>
          <p14:tracePt t="23156" x="12623800" y="6096000"/>
          <p14:tracePt t="23161" x="12814300" y="6096000"/>
          <p14:tracePt t="23173" x="12890500" y="6096000"/>
          <p14:tracePt t="23178" x="13093700" y="6045200"/>
          <p14:tracePt t="23190" x="13157200" y="6032500"/>
          <p14:tracePt t="23196" x="13284200" y="5981700"/>
          <p14:tracePt t="23206" x="13423900" y="5943600"/>
          <p14:tracePt t="23212" x="13512800" y="5918200"/>
          <p14:tracePt t="23223" x="13627100" y="5867400"/>
          <p14:tracePt t="23228" x="13652500" y="5854700"/>
          <p14:tracePt t="23240" x="13741400" y="5803900"/>
          <p14:tracePt t="23245" x="13779500" y="5778500"/>
          <p14:tracePt t="23256" x="13830300" y="5740400"/>
          <p14:tracePt t="23262" x="13868400" y="5689600"/>
          <p14:tracePt t="23273" x="13893800" y="5664200"/>
          <p14:tracePt t="23279" x="13944600" y="5626100"/>
          <p14:tracePt t="23289" x="13944600" y="5600700"/>
          <p14:tracePt t="23294" x="13982700" y="5537200"/>
          <p14:tracePt t="23306" x="14008100" y="5486400"/>
          <p14:tracePt t="23308" x="14008100" y="5473700"/>
          <p14:tracePt t="23314" x="14008100" y="5422900"/>
          <p14:tracePt t="23322" x="14008100" y="5359400"/>
          <p14:tracePt t="23328" x="14008100" y="5283200"/>
          <p14:tracePt t="23339" x="14008100" y="5245100"/>
          <p14:tracePt t="23345" x="13982700" y="5194300"/>
          <p14:tracePt t="23356" x="13957300" y="5130800"/>
          <p14:tracePt t="23362" x="13919200" y="5067300"/>
          <p14:tracePt t="23373" x="13868400" y="5003800"/>
          <p14:tracePt t="23379" x="13830300" y="4902200"/>
          <p14:tracePt t="23389" x="13741400" y="4838700"/>
          <p14:tracePt t="23395" x="13665200" y="4749800"/>
          <p14:tracePt t="23406" x="13627100" y="4686300"/>
          <p14:tracePt t="23412" x="13538200" y="4622800"/>
          <p14:tracePt t="23422" x="13474700" y="4546600"/>
          <p14:tracePt t="23429" x="13385800" y="4483100"/>
          <p14:tracePt t="23440" x="13335000" y="4419600"/>
          <p14:tracePt t="23446" x="13271500" y="4368800"/>
          <p14:tracePt t="23456" x="13220700" y="4305300"/>
          <p14:tracePt t="23463" x="13182600" y="4254500"/>
          <p14:tracePt t="23473" x="13157200" y="4241800"/>
          <p14:tracePt t="23479" x="13106400" y="4216400"/>
          <p14:tracePt t="23489" x="13068300" y="4165600"/>
          <p14:tracePt t="23495" x="13017500" y="4127500"/>
          <p14:tracePt t="23505" x="13004800" y="4127500"/>
          <p14:tracePt t="23511" x="12954000" y="4076700"/>
          <p14:tracePt t="23523" x="12954000" y="4051300"/>
          <p14:tracePt t="23524" x="12903200" y="4051300"/>
          <p14:tracePt t="23530" x="12890500" y="4038600"/>
          <p14:tracePt t="23540" x="12865100" y="4013200"/>
          <p14:tracePt t="23546" x="12814300" y="3987800"/>
          <p14:tracePt t="23556" x="12801600" y="3987800"/>
          <p14:tracePt t="23561" x="12776200" y="3962400"/>
          <p14:tracePt t="23572" x="12725400" y="3962400"/>
          <p14:tracePt t="23578" x="12712700" y="3949700"/>
          <p14:tracePt t="23589" x="12687300" y="3949700"/>
          <p14:tracePt t="23594" x="12623800" y="3898900"/>
          <p14:tracePt t="23609" x="12573000" y="3898900"/>
          <p14:tracePt t="23617" x="12522200" y="3873500"/>
          <p14:tracePt t="23625" x="12509500" y="3873500"/>
          <p14:tracePt t="23633" x="12458700" y="3860800"/>
          <p14:tracePt t="23641" x="12433300" y="3860800"/>
          <p14:tracePt t="23649" x="12369800" y="3835400"/>
          <p14:tracePt t="23658" x="12344400" y="3835400"/>
          <p14:tracePt t="23665" x="12306300" y="3835400"/>
          <p14:tracePt t="23674" x="12242800" y="3810000"/>
          <p14:tracePt t="23681" x="12217400" y="3810000"/>
          <p14:tracePt t="23690" x="12141200" y="3810000"/>
          <p14:tracePt t="23697" x="12128500" y="3810000"/>
          <p14:tracePt t="23707" x="12052300" y="3810000"/>
          <p14:tracePt t="23713" x="11988800" y="3810000"/>
          <p14:tracePt t="23723" x="11963400" y="3810000"/>
          <p14:tracePt t="23729" x="11950700" y="3810000"/>
          <p14:tracePt t="23740" x="11874500" y="3810000"/>
          <p14:tracePt t="23745" x="11861800" y="3810000"/>
          <p14:tracePt t="23756" x="11811000" y="3810000"/>
          <p14:tracePt t="23761" x="11760200" y="3810000"/>
          <p14:tracePt t="23773" x="11696700" y="3810000"/>
          <p14:tracePt t="23778" x="11658600" y="3810000"/>
          <p14:tracePt t="23790" x="11607800" y="3810000"/>
          <p14:tracePt t="23795" x="11582400" y="3810000"/>
          <p14:tracePt t="23806" x="11493500" y="3810000"/>
          <p14:tracePt t="23811" x="11455400" y="3835400"/>
          <p14:tracePt t="23823" x="11430000" y="3835400"/>
          <p14:tracePt t="23828" x="11366500" y="3860800"/>
          <p14:tracePt t="23839" x="11341100" y="3860800"/>
          <p14:tracePt t="23844" x="11277600" y="3873500"/>
          <p14:tracePt t="23856" x="11226800" y="3873500"/>
          <p14:tracePt t="23861" x="11188700" y="3898900"/>
          <p14:tracePt t="23873" x="11163300" y="3898900"/>
          <p14:tracePt t="23878" x="11112500" y="3924300"/>
          <p14:tracePt t="23889" x="11074400" y="3924300"/>
          <p14:tracePt t="23894" x="11049000" y="3949700"/>
          <p14:tracePt t="23906" x="10998200" y="3949700"/>
          <p14:tracePt t="23910" x="10985500" y="3962400"/>
          <p14:tracePt t="23923" x="10934700" y="3962400"/>
          <p14:tracePt t="23924" x="10909300" y="3987800"/>
          <p14:tracePt t="23930" x="10871200" y="3987800"/>
          <p14:tracePt t="23940" x="10845800" y="4013200"/>
          <p14:tracePt t="23946" x="10807700" y="4038600"/>
          <p14:tracePt t="23956" x="10782300" y="4038600"/>
          <p14:tracePt t="23962" x="10731500" y="4076700"/>
          <p14:tracePt t="23973" x="10718800" y="4076700"/>
          <p14:tracePt t="23978" x="10668000" y="4102100"/>
          <p14:tracePt t="23989" x="10642600" y="4102100"/>
          <p14:tracePt t="23995" x="10617200" y="4127500"/>
          <p14:tracePt t="24006" x="10604500" y="4140200"/>
          <p14:tracePt t="24012" x="10579100" y="4140200"/>
          <p14:tracePt t="24023" x="10528300" y="4165600"/>
          <p14:tracePt t="24030" x="10515600" y="4191000"/>
          <p14:tracePt t="24040" x="10490200" y="4191000"/>
          <p14:tracePt t="24045" x="10464800" y="4216400"/>
          <p14:tracePt t="24056" x="10439400" y="4216400"/>
          <p14:tracePt t="24062" x="10426700" y="4241800"/>
          <p14:tracePt t="24073" x="10401300" y="4241800"/>
          <p14:tracePt t="24078" x="10375900" y="4254500"/>
          <p14:tracePt t="24090" x="10337800" y="4254500"/>
          <p14:tracePt t="24095" x="10312400" y="4279900"/>
          <p14:tracePt t="24106" x="10287000" y="4305300"/>
          <p14:tracePt t="24113" x="10261600" y="4305300"/>
          <p14:tracePt t="24123" x="10223500" y="4343400"/>
          <p14:tracePt t="24138" x="10198100" y="4343400"/>
          <p14:tracePt t="24146" x="10172700" y="4368800"/>
          <p14:tracePt t="24154" x="10172700" y="4394200"/>
          <p14:tracePt t="24162" x="10147300" y="4419600"/>
          <p14:tracePt t="24169" x="10147300" y="4432300"/>
          <p14:tracePt t="24178" x="10134600" y="4432300"/>
          <p14:tracePt t="24186" x="10109200" y="4483100"/>
          <p14:tracePt t="24193" x="10109200" y="4508500"/>
          <p14:tracePt t="24202" x="10083800" y="4521200"/>
          <p14:tracePt t="24209" x="10083800" y="4546600"/>
          <p14:tracePt t="24218" x="10058400" y="4622800"/>
          <p14:tracePt t="24234" x="10045700" y="4635500"/>
          <p14:tracePt t="24242" x="10045700" y="4686300"/>
          <p14:tracePt t="24249" x="10020300" y="4711700"/>
          <p14:tracePt t="24259" x="10020300" y="4749800"/>
          <p14:tracePt t="24265" x="10020300" y="4775200"/>
          <p14:tracePt t="24274" x="10020300" y="4800600"/>
          <p14:tracePt t="24282" x="10020300" y="4813300"/>
          <p14:tracePt t="24291" x="10020300" y="4864100"/>
          <p14:tracePt t="24307" x="10020300" y="4889500"/>
          <p14:tracePt t="24314" x="10020300" y="4902200"/>
          <p14:tracePt t="24323" x="10020300" y="4927600"/>
          <p14:tracePt t="24330" x="10020300" y="4953000"/>
          <p14:tracePt t="24339" x="10020300" y="4978400"/>
          <p14:tracePt t="24346" x="10020300" y="5003800"/>
          <p14:tracePt t="24362" x="10020300" y="5016500"/>
          <p14:tracePt t="24386" x="10045700" y="5041900"/>
          <p14:tracePt t="24458" x="10058400" y="5041900"/>
          <p14:tracePt t="24546" x="10083800" y="5041900"/>
          <p14:tracePt t="26480" x="9994900" y="5041900"/>
          <p14:tracePt t="26490" x="9931400" y="5041900"/>
          <p14:tracePt t="26497" x="9842500" y="5041900"/>
          <p14:tracePt t="26508" x="9728200" y="5041900"/>
          <p14:tracePt t="26517" x="9613900" y="5041900"/>
          <p14:tracePt t="26524" x="9499600" y="5041900"/>
          <p14:tracePt t="26531" x="9385300" y="5067300"/>
          <p14:tracePt t="26539" x="9194800" y="5067300"/>
          <p14:tracePt t="26546" x="8877300" y="5092700"/>
          <p14:tracePt t="26556" x="8763000" y="5092700"/>
          <p14:tracePt t="26561" x="8407400" y="5092700"/>
          <p14:tracePt t="26573" x="8318500" y="5092700"/>
          <p14:tracePt t="26580" x="8115300" y="5092700"/>
          <p14:tracePt t="26593" x="7912100" y="5092700"/>
          <p14:tracePt t="26593" x="7759700" y="5092700"/>
          <p14:tracePt t="26600" x="7467600" y="5092700"/>
          <p14:tracePt t="26608" x="7353300" y="5092700"/>
          <p14:tracePt t="26617" x="7035800" y="5092700"/>
          <p14:tracePt t="26625" x="6921500" y="5092700"/>
          <p14:tracePt t="26633" x="6769100" y="5092700"/>
          <p14:tracePt t="26647" x="6565900" y="5092700"/>
          <p14:tracePt t="26653" x="6502400" y="5067300"/>
          <p14:tracePt t="26660" x="6235700" y="5067300"/>
          <p14:tracePt t="26666" x="6096000" y="5041900"/>
          <p14:tracePt t="26675" x="5943600" y="5041900"/>
          <p14:tracePt t="26682" x="5803900" y="5016500"/>
          <p14:tracePt t="26691" x="5689600" y="5016500"/>
          <p14:tracePt t="26697" x="5562600" y="5016500"/>
          <p14:tracePt t="26708" x="5422900" y="5016500"/>
          <p14:tracePt t="26714" x="5283200" y="5016500"/>
          <p14:tracePt t="26723" x="5156200" y="5016500"/>
          <p14:tracePt t="26729" x="5016500" y="5016500"/>
          <p14:tracePt t="26740" x="4889500" y="5041900"/>
          <p14:tracePt t="26748" x="4775200" y="5067300"/>
          <p14:tracePt t="26757" x="4660900" y="5092700"/>
          <p14:tracePt t="26763" x="4546600" y="5105400"/>
          <p14:tracePt t="26774" x="4457700" y="5130800"/>
          <p14:tracePt t="26782" x="4368800" y="5156200"/>
          <p14:tracePt t="26791" x="4279900" y="5181600"/>
          <p14:tracePt t="26799" x="4191000" y="5219700"/>
          <p14:tracePt t="26811" x="4127500" y="5245100"/>
          <p14:tracePt t="26811" x="4076700" y="5283200"/>
          <p14:tracePt t="26819" x="3987800" y="5334000"/>
          <p14:tracePt t="26827" x="3924300" y="5359400"/>
          <p14:tracePt t="26834" x="3898900" y="5384800"/>
          <p14:tracePt t="26842" x="3873500" y="5422900"/>
          <p14:tracePt t="26849" x="3860800" y="5448300"/>
          <p14:tracePt t="26858" x="3835400" y="5473700"/>
          <p14:tracePt t="26865" x="3784600" y="5537200"/>
          <p14:tracePt t="26881" x="3759200" y="5600700"/>
          <p14:tracePt t="26890" x="3746500" y="5626100"/>
          <p14:tracePt t="26897" x="3746500" y="5651500"/>
          <p14:tracePt t="26906" x="3721100" y="5715000"/>
          <p14:tracePt t="26913" x="3695700" y="5740400"/>
          <p14:tracePt t="26921" x="3695700" y="5778500"/>
          <p14:tracePt t="26929" x="3670300" y="5829300"/>
          <p14:tracePt t="26937" x="3657600" y="5892800"/>
          <p14:tracePt t="26945" x="3657600" y="5943600"/>
          <p14:tracePt t="26953" x="3632200" y="5981700"/>
          <p14:tracePt t="26961" x="3632200" y="6007100"/>
          <p14:tracePt t="26969" x="3632200" y="6045200"/>
          <p14:tracePt t="26977" x="3632200" y="6121400"/>
          <p14:tracePt t="26986" x="3632200" y="6146800"/>
          <p14:tracePt t="26993" x="3632200" y="6159500"/>
          <p14:tracePt t="27001" x="3632200" y="6210300"/>
          <p14:tracePt t="27009" x="3632200" y="6235700"/>
          <p14:tracePt t="27017" x="3632200" y="6273800"/>
          <p14:tracePt t="27025" x="3632200" y="6299200"/>
          <p14:tracePt t="27033" x="3632200" y="6324600"/>
          <p14:tracePt t="27041" x="3632200" y="6337300"/>
          <p14:tracePt t="27049" x="3632200" y="6362700"/>
          <p14:tracePt t="27065" x="3632200" y="6388100"/>
          <p14:tracePt t="27081" x="3632200" y="6413500"/>
          <p14:tracePt t="27097" x="3657600" y="6426200"/>
          <p14:tracePt t="27113" x="3657600" y="6451600"/>
          <p14:tracePt t="27121" x="3670300" y="6477000"/>
          <p14:tracePt t="27137" x="3670300" y="6502400"/>
          <p14:tracePt t="27153" x="3695700" y="6527800"/>
          <p14:tracePt t="27169" x="3695700" y="6540500"/>
          <p14:tracePt t="27177" x="3721100" y="6540500"/>
          <p14:tracePt t="27186" x="3721100" y="6565900"/>
          <p14:tracePt t="27201" x="3746500" y="6591300"/>
          <p14:tracePt t="27209" x="3746500" y="6616700"/>
          <p14:tracePt t="27217" x="3759200" y="6616700"/>
          <p14:tracePt t="27225" x="3784600" y="6629400"/>
          <p14:tracePt t="27233" x="3784600" y="6654800"/>
          <p14:tracePt t="27241" x="3810000" y="6680200"/>
          <p14:tracePt t="27249" x="3860800" y="6705600"/>
          <p14:tracePt t="27258" x="3873500" y="6718300"/>
          <p14:tracePt t="27265" x="3898900" y="6718300"/>
          <p14:tracePt t="27275" x="3924300" y="6769100"/>
          <p14:tracePt t="27281" x="3949700" y="6769100"/>
          <p14:tracePt t="27291" x="3987800" y="6807200"/>
          <p14:tracePt t="27307" x="4038600" y="6832600"/>
          <p14:tracePt t="27314" x="4051300" y="6858000"/>
          <p14:tracePt t="27321" x="4076700" y="6883400"/>
          <p14:tracePt t="27329" x="4102100" y="6908800"/>
          <p14:tracePt t="27337" x="4140200" y="6921500"/>
          <p14:tracePt t="27345" x="4140200" y="6946900"/>
          <p14:tracePt t="27354" x="4191000" y="6946900"/>
          <p14:tracePt t="27361" x="4216400" y="6972300"/>
          <p14:tracePt t="27369" x="4254500" y="6997700"/>
          <p14:tracePt t="27377" x="4279900" y="7010400"/>
          <p14:tracePt t="27386" x="4343400" y="7010400"/>
          <p14:tracePt t="27394" x="4394200" y="7035800"/>
          <p14:tracePt t="27401" x="4457700" y="7061200"/>
          <p14:tracePt t="27409" x="4521200" y="7061200"/>
          <p14:tracePt t="27418" x="4572000" y="7061200"/>
          <p14:tracePt t="27425" x="4635500" y="7086600"/>
          <p14:tracePt t="27434" x="4711700" y="7099300"/>
          <p14:tracePt t="27441" x="4749800" y="7099300"/>
          <p14:tracePt t="27450" x="4800600" y="7099300"/>
          <p14:tracePt t="27457" x="4889500" y="7124700"/>
          <p14:tracePt t="27466" x="4978400" y="7124700"/>
          <p14:tracePt t="27474" x="5041900" y="7124700"/>
          <p14:tracePt t="27482" x="5130800" y="7150100"/>
          <p14:tracePt t="27491" x="5194300" y="7150100"/>
          <p14:tracePt t="27498" x="5283200" y="7150100"/>
          <p14:tracePt t="27507" x="5359400" y="7150100"/>
          <p14:tracePt t="27514" x="5448300" y="7150100"/>
          <p14:tracePt t="27524" x="5537200" y="7150100"/>
          <p14:tracePt t="27530" x="5651500" y="7150100"/>
          <p14:tracePt t="27539" x="5765800" y="7150100"/>
          <p14:tracePt t="27546" x="5892800" y="7150100"/>
          <p14:tracePt t="27557" x="6007100" y="7150100"/>
          <p14:tracePt t="27562" x="6146800" y="7124700"/>
          <p14:tracePt t="27573" x="6248400" y="7099300"/>
          <p14:tracePt t="27579" x="6362700" y="7086600"/>
          <p14:tracePt t="27589" x="6477000" y="7061200"/>
          <p14:tracePt t="27595" x="6591300" y="7035800"/>
          <p14:tracePt t="27606" x="6680200" y="7035800"/>
          <p14:tracePt t="27611" x="6883400" y="6997700"/>
          <p14:tracePt t="27623" x="6921500" y="6972300"/>
          <p14:tracePt t="27629" x="7035800" y="6946900"/>
          <p14:tracePt t="27639" x="7086600" y="6946900"/>
          <p14:tracePt t="27644" x="7188200" y="6908800"/>
          <p14:tracePt t="27657" x="7264400" y="6858000"/>
          <p14:tracePt t="27663" x="7327900" y="6832600"/>
          <p14:tracePt t="27673" x="7353300" y="6807200"/>
          <p14:tracePt t="27680" x="7391400" y="6769100"/>
          <p14:tracePt t="27690" x="7416800" y="6743700"/>
          <p14:tracePt t="27696" x="7442200" y="6718300"/>
          <p14:tracePt t="27706" x="7467600" y="6705600"/>
          <p14:tracePt t="27713" x="7467600" y="6680200"/>
          <p14:tracePt t="27722" x="7480300" y="6654800"/>
          <p14:tracePt t="27729" x="7480300" y="6629400"/>
          <p14:tracePt t="27740" x="7480300" y="6591300"/>
          <p14:tracePt t="27741" x="7480300" y="6565900"/>
          <p14:tracePt t="27747" x="7480300" y="6527800"/>
          <p14:tracePt t="27756" x="7480300" y="6502400"/>
          <p14:tracePt t="27762" x="7480300" y="6451600"/>
          <p14:tracePt t="27772" x="7467600" y="6413500"/>
          <p14:tracePt t="27779" x="7442200" y="6362700"/>
          <p14:tracePt t="27790" x="7416800" y="6324600"/>
          <p14:tracePt t="27796" x="7378700" y="6273800"/>
          <p14:tracePt t="27807" x="7353300" y="6248400"/>
          <p14:tracePt t="27813" x="7302500" y="6210300"/>
          <p14:tracePt t="27823" x="7264400" y="6159500"/>
          <p14:tracePt t="27830" x="7239000" y="6146800"/>
          <p14:tracePt t="27840" x="7150100" y="6096000"/>
          <p14:tracePt t="27847" x="7099300" y="6045200"/>
          <p14:tracePt t="27856" x="7086600" y="6032500"/>
          <p14:tracePt t="27863" x="7010400" y="5981700"/>
          <p14:tracePt t="27873" x="6946900" y="5943600"/>
          <p14:tracePt t="27879" x="6908800" y="5918200"/>
          <p14:tracePt t="27889" x="6858000" y="5867400"/>
          <p14:tracePt t="27896" x="6832600" y="5867400"/>
          <p14:tracePt t="27906" x="6743700" y="5803900"/>
          <p14:tracePt t="27912" x="6718300" y="5803900"/>
          <p14:tracePt t="27923" x="6629400" y="5765800"/>
          <p14:tracePt t="27929" x="6565900" y="5715000"/>
          <p14:tracePt t="27930" x="6502400" y="5689600"/>
          <p14:tracePt t="27940" x="6426200" y="5651500"/>
          <p14:tracePt t="27948" x="6299200" y="5600700"/>
          <p14:tracePt t="27957" x="6235700" y="5562600"/>
          <p14:tracePt t="27964" x="6146800" y="5511800"/>
          <p14:tracePt t="27973" x="6045200" y="5486400"/>
          <p14:tracePt t="27979" x="5981700" y="5448300"/>
          <p14:tracePt t="27989" x="5867400" y="5397500"/>
          <p14:tracePt t="27996" x="5803900" y="5384800"/>
          <p14:tracePt t="28006" x="5740400" y="5359400"/>
          <p14:tracePt t="28012" x="5651500" y="5308600"/>
          <p14:tracePt t="28023" x="5575300" y="5308600"/>
          <p14:tracePt t="28028" x="5537200" y="5283200"/>
          <p14:tracePt t="28040" x="5448300" y="5270500"/>
          <p14:tracePt t="28046" x="5422900" y="5245100"/>
          <p14:tracePt t="28056" x="5359400" y="5245100"/>
          <p14:tracePt t="28062" x="5308600" y="5245100"/>
          <p14:tracePt t="28073" x="5270500" y="5245100"/>
          <p14:tracePt t="28078" x="5245100" y="5219700"/>
          <p14:tracePt t="28090" x="5194300" y="5219700"/>
          <p14:tracePt t="28095" x="5130800" y="5219700"/>
          <p14:tracePt t="28106" x="5105400" y="5219700"/>
          <p14:tracePt t="28111" x="5041900" y="5219700"/>
          <p14:tracePt t="28122" x="5016500" y="5219700"/>
          <p14:tracePt t="28128" x="4927600" y="5219700"/>
          <p14:tracePt t="28139" x="4902200" y="5219700"/>
          <p14:tracePt t="28144" x="4864100" y="5219700"/>
          <p14:tracePt t="28157" x="4775200" y="5219700"/>
          <p14:tracePt t="28158" x="4749800" y="5245100"/>
          <p14:tracePt t="28164" x="4686300" y="5270500"/>
          <p14:tracePt t="28173" x="4622800" y="5270500"/>
          <p14:tracePt t="28179" x="4597400" y="5283200"/>
          <p14:tracePt t="28190" x="4521200" y="5308600"/>
          <p14:tracePt t="28196" x="4508500" y="5308600"/>
          <p14:tracePt t="28207" x="4457700" y="5334000"/>
          <p14:tracePt t="28213" x="4419600" y="5359400"/>
          <p14:tracePt t="28223" x="4394200" y="5384800"/>
          <p14:tracePt t="28229" x="4343400" y="5384800"/>
          <p14:tracePt t="28240" x="4330700" y="5397500"/>
          <p14:tracePt t="28247" x="4305300" y="5422900"/>
          <p14:tracePt t="28256" x="4279900" y="5448300"/>
          <p14:tracePt t="28263" x="4254500" y="5473700"/>
          <p14:tracePt t="28273" x="4216400" y="5486400"/>
          <p14:tracePt t="28279" x="4216400" y="5511800"/>
          <p14:tracePt t="28290" x="4165600" y="5537200"/>
          <p14:tracePt t="28296" x="4140200" y="5562600"/>
          <p14:tracePt t="28306" x="4127500" y="5575300"/>
          <p14:tracePt t="28313" x="4102100" y="5626100"/>
          <p14:tracePt t="28323" x="4076700" y="5651500"/>
          <p14:tracePt t="28329" x="4051300" y="5664200"/>
          <p14:tracePt t="28339" x="4038600" y="5689600"/>
          <p14:tracePt t="28345" x="4013200" y="5715000"/>
          <p14:tracePt t="28357" x="3987800" y="5765800"/>
          <p14:tracePt t="28358" x="3962400" y="5778500"/>
          <p14:tracePt t="28365" x="3962400" y="5803900"/>
          <p14:tracePt t="28373" x="3949700" y="5854700"/>
          <p14:tracePt t="28380" x="3924300" y="5867400"/>
          <p14:tracePt t="28389" x="3898900" y="5943600"/>
          <p14:tracePt t="28396" x="3898900" y="5956300"/>
          <p14:tracePt t="28406" x="3873500" y="6007100"/>
          <p14:tracePt t="28413" x="3873500" y="6032500"/>
          <p14:tracePt t="28423" x="3860800" y="6070600"/>
          <p14:tracePt t="28430" x="3860800" y="6121400"/>
          <p14:tracePt t="28439" x="3835400" y="6159500"/>
          <p14:tracePt t="28446" x="3835400" y="6184900"/>
          <p14:tracePt t="28456" x="3810000" y="6235700"/>
          <p14:tracePt t="28463" x="3810000" y="6273800"/>
          <p14:tracePt t="28473" x="3810000" y="6337300"/>
          <p14:tracePt t="28479" x="3810000" y="6362700"/>
          <p14:tracePt t="28490" x="3810000" y="6388100"/>
          <p14:tracePt t="28495" x="3810000" y="6426200"/>
          <p14:tracePt t="28507" x="3810000" y="6477000"/>
          <p14:tracePt t="28512" x="3810000" y="6527800"/>
          <p14:tracePt t="28523" x="3810000" y="6565900"/>
          <p14:tracePt t="28528" x="3810000" y="6616700"/>
          <p14:tracePt t="28540" x="3810000" y="6629400"/>
          <p14:tracePt t="28556" x="3810000" y="6705600"/>
          <p14:tracePt t="28558" x="3810000" y="6718300"/>
          <p14:tracePt t="28563" x="3810000" y="6743700"/>
          <p14:tracePt t="28571" x="3810000" y="6794500"/>
          <p14:tracePt t="28587" x="3810000" y="6807200"/>
          <p14:tracePt t="28595" x="3835400" y="6832600"/>
          <p14:tracePt t="28603" x="3860800" y="6858000"/>
          <p14:tracePt t="28611" x="3873500" y="6908800"/>
          <p14:tracePt t="28627" x="3898900" y="6921500"/>
          <p14:tracePt t="28635" x="3924300" y="6946900"/>
          <p14:tracePt t="28643" x="3949700" y="6972300"/>
          <p14:tracePt t="28651" x="3987800" y="6997700"/>
          <p14:tracePt t="28659" x="4013200" y="7010400"/>
          <p14:tracePt t="28667" x="4038600" y="7035800"/>
          <p14:tracePt t="28675" x="4051300" y="7035800"/>
          <p14:tracePt t="28683" x="4076700" y="7061200"/>
          <p14:tracePt t="28691" x="4140200" y="7086600"/>
          <p14:tracePt t="28699" x="4165600" y="7099300"/>
          <p14:tracePt t="28708" x="4191000" y="7099300"/>
          <p14:tracePt t="28715" x="4216400" y="7124700"/>
          <p14:tracePt t="28725" x="4254500" y="7150100"/>
          <p14:tracePt t="28732" x="4279900" y="7150100"/>
          <p14:tracePt t="28741" x="4305300" y="7175500"/>
          <p14:tracePt t="28747" x="4330700" y="7175500"/>
          <p14:tracePt t="28757" x="4343400" y="7188200"/>
          <p14:tracePt t="28763" x="4368800" y="7188200"/>
          <p14:tracePt t="28773" x="4394200" y="7213600"/>
          <p14:tracePt t="28780" x="4419600" y="7213600"/>
          <p14:tracePt t="28795" x="4432300" y="7213600"/>
          <p14:tracePt t="28803" x="4432300" y="7239000"/>
          <p14:tracePt t="28811" x="4457700" y="7239000"/>
          <p14:tracePt t="28828" x="4483100" y="7239000"/>
          <p14:tracePt t="28835" x="4508500" y="7239000"/>
          <p14:tracePt t="28843" x="4521200" y="7264400"/>
          <p14:tracePt t="28851" x="4546600" y="7264400"/>
          <p14:tracePt t="28859" x="4597400" y="7264400"/>
          <p14:tracePt t="28868" x="4635500" y="7264400"/>
          <p14:tracePt t="28875" x="4711700" y="7289800"/>
          <p14:tracePt t="28883" x="4775200" y="7289800"/>
          <p14:tracePt t="28891" x="4864100" y="7302500"/>
          <p14:tracePt t="28900" x="4927600" y="7302500"/>
          <p14:tracePt t="28908" x="4978400" y="7302500"/>
          <p14:tracePt t="28916" x="5067300" y="7302500"/>
          <p14:tracePt t="28925" x="5181600" y="7302500"/>
          <p14:tracePt t="28931" x="5219700" y="7302500"/>
          <p14:tracePt t="28941" x="5270500" y="7302500"/>
          <p14:tracePt t="28947" x="5384800" y="7302500"/>
          <p14:tracePt t="28957" x="5397500" y="7302500"/>
          <p14:tracePt t="28963" x="5448300" y="7302500"/>
          <p14:tracePt t="28974" x="5511800" y="7302500"/>
          <p14:tracePt t="28979" x="5537200" y="7302500"/>
          <p14:tracePt t="28990" x="5562600" y="7302500"/>
          <p14:tracePt t="28996" x="5575300" y="7302500"/>
          <p14:tracePt t="29006" x="5600700" y="7302500"/>
          <p14:tracePt t="29012" x="5626100" y="7302500"/>
          <p14:tracePt t="29023" x="5626100" y="7289800"/>
          <p14:tracePt t="29028" x="5651500" y="7289800"/>
          <p14:tracePt t="29060" x="5664200" y="7289800"/>
          <p14:tracePt t="29068" x="5664200" y="7264400"/>
          <p14:tracePt t="29713" x="5664200" y="7239000"/>
          <p14:tracePt t="29721" x="5778500" y="7086600"/>
          <p14:tracePt t="29728" x="5892800" y="6946900"/>
          <p14:tracePt t="29737" x="6007100" y="6769100"/>
          <p14:tracePt t="29744" x="6184900" y="6616700"/>
          <p14:tracePt t="29752" x="6337300" y="6426200"/>
          <p14:tracePt t="29760" x="6654800" y="6032500"/>
          <p14:tracePt t="29769" x="7035800" y="5600700"/>
          <p14:tracePt t="29776" x="7416800" y="5194300"/>
          <p14:tracePt t="29785" x="7772400" y="4800600"/>
          <p14:tracePt t="29793" x="8153400" y="4394200"/>
          <p14:tracePt t="29801" x="8534400" y="4013200"/>
          <p14:tracePt t="29809" x="8915400" y="3606800"/>
          <p14:tracePt t="29816" x="9296400" y="3200400"/>
          <p14:tracePt t="29825" x="9664700" y="2870200"/>
          <p14:tracePt t="29833" x="10045700" y="2514600"/>
          <p14:tracePt t="29841" x="10375900" y="2171700"/>
          <p14:tracePt t="29849" x="10642600" y="1879600"/>
          <p14:tracePt t="29858" x="10934700" y="1612900"/>
          <p14:tracePt t="29865" x="11226800" y="1320800"/>
          <p14:tracePt t="29875" x="11341100" y="1193800"/>
          <p14:tracePt t="29881" x="11760200" y="812800"/>
          <p14:tracePt t="29891" x="11874500" y="698500"/>
          <p14:tracePt t="29897" x="12077700" y="520700"/>
          <p14:tracePt t="29907" x="12255500" y="330200"/>
          <p14:tracePt t="29913" x="12458700" y="1524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5002" y="978684"/>
            <a:ext cx="16037995" cy="8329633"/>
          </a:xfrm>
          <a:custGeom>
            <a:avLst/>
            <a:gdLst/>
            <a:ahLst/>
            <a:cxnLst/>
            <a:rect l="l" t="t" r="r" b="b"/>
            <a:pathLst>
              <a:path w="16037995" h="8329633">
                <a:moveTo>
                  <a:pt x="0" y="0"/>
                </a:moveTo>
                <a:lnTo>
                  <a:pt x="16037996" y="0"/>
                </a:lnTo>
                <a:lnTo>
                  <a:pt x="16037996" y="8329632"/>
                </a:lnTo>
                <a:lnTo>
                  <a:pt x="0" y="83296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4EEC02B-0598-6847-816D-CB895DE9F4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35"/>
    </mc:Choice>
    <mc:Fallback>
      <p:transition spd="slow" advTm="26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378" x="12369800" y="317500"/>
          <p14:tracePt t="5385" x="11722100" y="812800"/>
          <p14:tracePt t="5393" x="11023600" y="1371600"/>
          <p14:tracePt t="5401" x="10756900" y="1638300"/>
          <p14:tracePt t="5409" x="9702800" y="2578100"/>
          <p14:tracePt t="5417" x="9004300" y="3162300"/>
          <p14:tracePt t="5425" x="8737600" y="3429000"/>
          <p14:tracePt t="5433" x="8204200" y="3949700"/>
          <p14:tracePt t="5441" x="7759700" y="4343400"/>
          <p14:tracePt t="5449" x="7620000" y="4508500"/>
          <p14:tracePt t="5457" x="7353300" y="4775200"/>
          <p14:tracePt t="5466" x="7061200" y="5041900"/>
          <p14:tracePt t="5473" x="6883400" y="5245100"/>
          <p14:tracePt t="5482" x="6743700" y="5422900"/>
          <p14:tracePt t="5489" x="6629400" y="5575300"/>
          <p14:tracePt t="5499" x="6502400" y="5715000"/>
          <p14:tracePt t="5505" x="6451600" y="5803900"/>
          <p14:tracePt t="5515" x="6362700" y="5918200"/>
          <p14:tracePt t="5521" x="6210300" y="6146800"/>
          <p14:tracePt t="5531" x="6159500" y="6210300"/>
          <p14:tracePt t="5537" x="6096000" y="6324600"/>
          <p14:tracePt t="5548" x="6032500" y="6426200"/>
          <p14:tracePt t="5554" x="5981700" y="6502400"/>
          <p14:tracePt t="5563" x="5943600" y="6616700"/>
          <p14:tracePt t="5570" x="5943600" y="6743700"/>
          <p14:tracePt t="5809" x="5918200" y="6743700"/>
          <p14:tracePt t="5817" x="5829300" y="6769100"/>
          <p14:tracePt t="5826" x="5715000" y="6807200"/>
          <p14:tracePt t="5833" x="5562600" y="6883400"/>
          <p14:tracePt t="5841" x="5486400" y="6946900"/>
          <p14:tracePt t="5850" x="5384800" y="6972300"/>
          <p14:tracePt t="5858" x="5283200" y="7010400"/>
          <p14:tracePt t="5865" x="5194300" y="7061200"/>
          <p14:tracePt t="5873" x="5130800" y="7099300"/>
          <p14:tracePt t="5883" x="4889500" y="7239000"/>
          <p14:tracePt t="5889" x="4813300" y="7264400"/>
          <p14:tracePt t="5899" x="4724400" y="7327900"/>
          <p14:tracePt t="5906" x="4622800" y="7378700"/>
          <p14:tracePt t="5915" x="4546600" y="7442200"/>
          <p14:tracePt t="5922" x="4508500" y="7442200"/>
          <p14:tracePt t="5931" x="4457700" y="7480300"/>
          <p14:tracePt t="5938" x="4368800" y="7531100"/>
          <p14:tracePt t="5947" x="4343400" y="7556500"/>
          <p14:tracePt t="5954" x="4330700" y="7594600"/>
          <p14:tracePt t="5962" x="4305300" y="7620000"/>
          <p14:tracePt t="5970" x="4254500" y="7645400"/>
          <p14:tracePt t="5977" x="4241800" y="7683500"/>
          <p14:tracePt t="5985" x="4216400" y="7734300"/>
          <p14:tracePt t="5994" x="4191000" y="7797800"/>
          <p14:tracePt t="6001" x="4191000" y="7848600"/>
          <p14:tracePt t="6009" x="4165600" y="7912100"/>
          <p14:tracePt t="6017" x="4165600" y="8001000"/>
          <p14:tracePt t="6026" x="4165600" y="8115300"/>
          <p14:tracePt t="6034" x="4165600" y="8229600"/>
          <p14:tracePt t="6042" x="4165600" y="8331200"/>
          <p14:tracePt t="6049" x="4165600" y="8534400"/>
          <p14:tracePt t="6058" x="4191000" y="8585200"/>
          <p14:tracePt t="6066" x="4254500" y="8788400"/>
          <p14:tracePt t="6073" x="4305300" y="8826500"/>
          <p14:tracePt t="6082" x="4368800" y="8915400"/>
          <p14:tracePt t="6090" x="4483100" y="9055100"/>
          <p14:tracePt t="6099" x="4521200" y="9093200"/>
          <p14:tracePt t="6106" x="4622800" y="9144000"/>
          <p14:tracePt t="6115" x="4724400" y="9207500"/>
          <p14:tracePt t="6122" x="4813300" y="9232900"/>
          <p14:tracePt t="6131" x="4864100" y="9258300"/>
          <p14:tracePt t="6138" x="5003800" y="9283700"/>
          <p14:tracePt t="6148" x="5041900" y="9296400"/>
          <p14:tracePt t="6154" x="5156200" y="9296400"/>
          <p14:tracePt t="6164" x="5181600" y="9321800"/>
          <p14:tracePt t="6170" x="5245100" y="9321800"/>
          <p14:tracePt t="6180" x="5334000" y="9321800"/>
          <p14:tracePt t="6186" x="5397500" y="9321800"/>
          <p14:tracePt t="6197" x="5448300" y="9321800"/>
          <p14:tracePt t="6203" x="5537200" y="9321800"/>
          <p14:tracePt t="6213" x="5600700" y="9296400"/>
          <p14:tracePt t="6219" x="5651500" y="9283700"/>
          <p14:tracePt t="6230" x="5664200" y="9258300"/>
          <p14:tracePt t="6236" x="5765800" y="9232900"/>
          <p14:tracePt t="6247" x="5803900" y="9194800"/>
          <p14:tracePt t="6258" x="5854700" y="9169400"/>
          <p14:tracePt t="6266" x="5867400" y="9144000"/>
          <p14:tracePt t="6274" x="5892800" y="9118600"/>
          <p14:tracePt t="6282" x="5892800" y="9093200"/>
          <p14:tracePt t="6290" x="5918200" y="9055100"/>
          <p14:tracePt t="6299" x="5918200" y="9029700"/>
          <p14:tracePt t="6306" x="5918200" y="8991600"/>
          <p14:tracePt t="6315" x="5943600" y="8915400"/>
          <p14:tracePt t="6322" x="5943600" y="8877300"/>
          <p14:tracePt t="6332" x="5943600" y="8813800"/>
          <p14:tracePt t="6338" x="5943600" y="8737600"/>
          <p14:tracePt t="6348" x="5943600" y="8674100"/>
          <p14:tracePt t="6354" x="5943600" y="8648700"/>
          <p14:tracePt t="6364" x="5943600" y="8585200"/>
          <p14:tracePt t="6370" x="5943600" y="8534400"/>
          <p14:tracePt t="6381" x="5943600" y="8521700"/>
          <p14:tracePt t="6386" x="5943600" y="8445500"/>
          <p14:tracePt t="6397" x="5918200" y="8432800"/>
          <p14:tracePt t="6404" x="5918200" y="8407400"/>
          <p14:tracePt t="6414" x="5892800" y="8356600"/>
          <p14:tracePt t="6420" x="5867400" y="8356600"/>
          <p14:tracePt t="6430" x="5867400" y="8318500"/>
          <p14:tracePt t="6442" x="5854700" y="8267700"/>
          <p14:tracePt t="6450" x="5854700" y="8242300"/>
          <p14:tracePt t="6458" x="5854700" y="8204200"/>
          <p14:tracePt t="6466" x="5829300" y="8178800"/>
          <p14:tracePt t="6482" x="5803900" y="8140700"/>
          <p14:tracePt t="6490" x="5778500" y="8089900"/>
          <p14:tracePt t="6498" x="5765800" y="8026400"/>
          <p14:tracePt t="6506" x="5740400" y="8001000"/>
          <p14:tracePt t="6515" x="5689600" y="7950200"/>
          <p14:tracePt t="6522" x="5664200" y="7912100"/>
          <p14:tracePt t="6531" x="5651500" y="7861300"/>
          <p14:tracePt t="6538" x="5626100" y="7848600"/>
          <p14:tracePt t="6548" x="5562600" y="7772400"/>
          <p14:tracePt t="6555" x="5511800" y="7734300"/>
          <p14:tracePt t="6564" x="5473700" y="7708900"/>
          <p14:tracePt t="6570" x="5422900" y="7683500"/>
          <p14:tracePt t="6578" x="5384800" y="7670800"/>
          <p14:tracePt t="6586" x="5308600" y="7645400"/>
          <p14:tracePt t="6594" x="5245100" y="7645400"/>
          <p14:tracePt t="6602" x="5181600" y="7620000"/>
          <p14:tracePt t="6610" x="5156200" y="7620000"/>
          <p14:tracePt t="6618" x="5016500" y="7620000"/>
          <p14:tracePt t="6626" x="4953000" y="7620000"/>
          <p14:tracePt t="6634" x="4902200" y="7620000"/>
          <p14:tracePt t="6642" x="4800600" y="7620000"/>
          <p14:tracePt t="6650" x="4724400" y="7620000"/>
          <p14:tracePt t="6659" x="4686300" y="7620000"/>
          <p14:tracePt t="6666" x="4635500" y="7620000"/>
          <p14:tracePt t="6674" x="4597400" y="7620000"/>
          <p14:tracePt t="6683" x="4546600" y="7645400"/>
          <p14:tracePt t="6690" x="4521200" y="7645400"/>
          <p14:tracePt t="6699" x="4483100" y="7670800"/>
          <p14:tracePt t="6706" x="4432300" y="7683500"/>
          <p14:tracePt t="6715" x="4419600" y="7708900"/>
          <p14:tracePt t="6722" x="4394200" y="7734300"/>
          <p14:tracePt t="6732" x="4368800" y="7759700"/>
          <p14:tracePt t="6739" x="4343400" y="7759700"/>
          <p14:tracePt t="6748" x="4343400" y="7772400"/>
          <p14:tracePt t="6754" x="4330700" y="7772400"/>
          <p14:tracePt t="6765" x="4330700" y="7797800"/>
          <p14:tracePt t="6779" x="4305300" y="7823200"/>
          <p14:tracePt t="6795" x="4305300" y="7848600"/>
          <p14:tracePt t="6810" x="4305300" y="7861300"/>
          <p14:tracePt t="6819" x="4305300" y="7886700"/>
          <p14:tracePt t="6827" x="4279900" y="7886700"/>
          <p14:tracePt t="6835" x="4279900" y="7912100"/>
          <p14:tracePt t="6843" x="4279900" y="7937500"/>
          <p14:tracePt t="6851" x="4279900" y="7950200"/>
          <p14:tracePt t="6867" x="4279900" y="7975600"/>
          <p14:tracePt t="6883" x="4279900" y="8001000"/>
          <p14:tracePt t="6923" x="4279900" y="8026400"/>
          <p14:tracePt t="6931" x="4305300" y="8026400"/>
          <p14:tracePt t="6955" x="4305300" y="8051800"/>
          <p14:tracePt t="6964" x="4330700" y="8051800"/>
          <p14:tracePt t="6979" x="4368800" y="8089900"/>
          <p14:tracePt t="6995" x="4394200" y="8089900"/>
          <p14:tracePt t="7011" x="4394200" y="8115300"/>
          <p14:tracePt t="7019" x="4419600" y="8115300"/>
          <p14:tracePt t="7043" x="4419600" y="8140700"/>
          <p14:tracePt t="7051" x="4432300" y="8140700"/>
          <p14:tracePt t="7059" x="4457700" y="8140700"/>
          <p14:tracePt t="7066" x="4457700" y="8153400"/>
          <p14:tracePt t="7083" x="4483100" y="8153400"/>
          <p14:tracePt t="7099" x="4508500" y="8153400"/>
          <p14:tracePt t="7115" x="4521200" y="8153400"/>
          <p14:tracePt t="7131" x="4546600" y="8153400"/>
          <p14:tracePt t="7503" x="4572000" y="8153400"/>
          <p14:tracePt t="7511" x="4635500" y="8140700"/>
          <p14:tracePt t="7519" x="4724400" y="8089900"/>
          <p14:tracePt t="7527" x="4864100" y="8064500"/>
          <p14:tracePt t="7535" x="5003800" y="8026400"/>
          <p14:tracePt t="7543" x="5105400" y="8001000"/>
          <p14:tracePt t="7551" x="5397500" y="7937500"/>
          <p14:tracePt t="7560" x="5689600" y="7886700"/>
          <p14:tracePt t="7567" x="6299200" y="7823200"/>
          <p14:tracePt t="7576" x="6527800" y="7823200"/>
          <p14:tracePt t="7583" x="7239000" y="7823200"/>
          <p14:tracePt t="7591" x="7708900" y="7823200"/>
          <p14:tracePt t="7599" x="8204200" y="7823200"/>
          <p14:tracePt t="7607" x="8699500" y="7861300"/>
          <p14:tracePt t="7616" x="8915400" y="7912100"/>
          <p14:tracePt t="7623" x="9347200" y="7975600"/>
          <p14:tracePt t="7632" x="9728200" y="8026400"/>
          <p14:tracePt t="7639" x="10058400" y="8051800"/>
          <p14:tracePt t="7649" x="10172700" y="8064500"/>
          <p14:tracePt t="7655" x="10439400" y="8089900"/>
          <p14:tracePt t="7665" x="10642600" y="8115300"/>
          <p14:tracePt t="7671" x="10845800" y="8140700"/>
          <p14:tracePt t="7682" x="10998200" y="8140700"/>
          <p14:tracePt t="7687" x="11252200" y="8153400"/>
          <p14:tracePt t="7697" x="11290300" y="8153400"/>
          <p14:tracePt t="7704" x="11430000" y="8178800"/>
          <p14:tracePt t="7714" x="11569700" y="8178800"/>
          <p14:tracePt t="7720" x="11671300" y="8204200"/>
          <p14:tracePt t="7731" x="11899900" y="8229600"/>
          <p14:tracePt t="7737" x="11963400" y="8229600"/>
          <p14:tracePt t="7747" x="12128500" y="8242300"/>
          <p14:tracePt t="7753" x="12192000" y="8242300"/>
          <p14:tracePt t="7764" x="12420600" y="8267700"/>
          <p14:tracePt t="7770" x="12458700" y="8267700"/>
          <p14:tracePt t="7780" x="12522200" y="8267700"/>
          <p14:tracePt t="7785" x="12598400" y="8267700"/>
          <p14:tracePt t="7797" x="12712700" y="8267700"/>
          <p14:tracePt t="7802" x="12750800" y="8267700"/>
          <p14:tracePt t="7816" x="12776200" y="8267700"/>
          <p14:tracePt t="7824" x="12801600" y="8267700"/>
          <p14:tracePt t="7840" x="12814300" y="8267700"/>
          <p14:tracePt t="7855" x="12839700" y="8267700"/>
          <p14:tracePt t="7936" x="12865100" y="8267700"/>
          <p14:tracePt t="7960" x="12890500" y="8267700"/>
          <p14:tracePt t="7968" x="12903200" y="8242300"/>
          <p14:tracePt t="7976" x="12928600" y="8242300"/>
          <p14:tracePt t="7984" x="12979400" y="8242300"/>
          <p14:tracePt t="7992" x="13004800" y="8229600"/>
          <p14:tracePt t="8000" x="13042900" y="8229600"/>
          <p14:tracePt t="8008" x="13093700" y="8204200"/>
          <p14:tracePt t="8016" x="13106400" y="8204200"/>
          <p14:tracePt t="8024" x="13131800" y="8204200"/>
          <p14:tracePt t="8033" x="13182600" y="8204200"/>
          <p14:tracePt t="8040" x="13195300" y="8204200"/>
          <p14:tracePt t="8048" x="13220700" y="8204200"/>
          <p14:tracePt t="8056" x="13220700" y="8178800"/>
          <p14:tracePt t="8066" x="13246100" y="8178800"/>
          <p14:tracePt t="8081" x="13271500" y="8178800"/>
          <p14:tracePt t="8088" x="13284200" y="8178800"/>
          <p14:tracePt t="8104" x="13309600" y="8178800"/>
          <p14:tracePt t="8112" x="13335000" y="8178800"/>
          <p14:tracePt t="8120" x="13360400" y="8178800"/>
          <p14:tracePt t="8128" x="13385800" y="8178800"/>
          <p14:tracePt t="8136" x="13398500" y="8178800"/>
          <p14:tracePt t="8152" x="13449300" y="8178800"/>
          <p14:tracePt t="8168" x="13474700" y="8178800"/>
          <p14:tracePt t="8176" x="13487400" y="8178800"/>
          <p14:tracePt t="8184" x="13512800" y="8178800"/>
          <p14:tracePt t="8192" x="13538200" y="8178800"/>
          <p14:tracePt t="8200" x="13601700" y="8178800"/>
          <p14:tracePt t="8208" x="13627100" y="8178800"/>
          <p14:tracePt t="8216" x="13665200" y="8178800"/>
          <p14:tracePt t="8224" x="13690600" y="8178800"/>
          <p14:tracePt t="8232" x="13766800" y="8178800"/>
          <p14:tracePt t="8240" x="13779500" y="8178800"/>
          <p14:tracePt t="8248" x="13804900" y="8178800"/>
          <p14:tracePt t="8256" x="13855700" y="8178800"/>
          <p14:tracePt t="8265" x="13919200" y="8204200"/>
          <p14:tracePt t="8272" x="13944600" y="8204200"/>
          <p14:tracePt t="8282" x="14008100" y="8229600"/>
          <p14:tracePt t="8288" x="14033500" y="8229600"/>
          <p14:tracePt t="8298" x="14046200" y="8229600"/>
          <p14:tracePt t="8304" x="14097000" y="8242300"/>
          <p14:tracePt t="8314" x="14122400" y="8242300"/>
          <p14:tracePt t="8320" x="14147800" y="8242300"/>
          <p14:tracePt t="8331" x="14147800" y="8267700"/>
          <p14:tracePt t="8336" x="14160500" y="8267700"/>
          <p14:tracePt t="8352" x="14185900" y="8267700"/>
          <p14:tracePt t="8376" x="14211300" y="8267700"/>
          <p14:tracePt t="8401" x="14211300" y="8242300"/>
          <p14:tracePt t="8408" x="14211300" y="8229600"/>
          <p14:tracePt t="8416" x="14211300" y="8178800"/>
          <p14:tracePt t="8424" x="14211300" y="8140700"/>
          <p14:tracePt t="8433" x="14211300" y="8089900"/>
          <p14:tracePt t="8441" x="14160500" y="8051800"/>
          <p14:tracePt t="8449" x="14147800" y="7975600"/>
          <p14:tracePt t="8456" x="14097000" y="7937500"/>
          <p14:tracePt t="8465" x="14071600" y="7912100"/>
          <p14:tracePt t="8473" x="14033500" y="7861300"/>
          <p14:tracePt t="8482" x="13957300" y="7797800"/>
          <p14:tracePt t="8489" x="13944600" y="7797800"/>
          <p14:tracePt t="8498" x="13868400" y="7734300"/>
          <p14:tracePt t="8505" x="13830300" y="7708900"/>
          <p14:tracePt t="8515" x="13779500" y="7683500"/>
          <p14:tracePt t="8521" x="13741400" y="7670800"/>
          <p14:tracePt t="8531" x="13652500" y="7594600"/>
          <p14:tracePt t="8537" x="13576300" y="7569200"/>
          <p14:tracePt t="8547" x="13538200" y="7556500"/>
          <p14:tracePt t="8554" x="13385800" y="7480300"/>
          <p14:tracePt t="8564" x="13335000" y="7467600"/>
          <p14:tracePt t="8570" x="13271500" y="7442200"/>
          <p14:tracePt t="8581" x="13220700" y="7442200"/>
          <p14:tracePt t="8586" x="13182600" y="7442200"/>
          <p14:tracePt t="8598" x="13068300" y="7416800"/>
          <p14:tracePt t="8604" x="13004800" y="7416800"/>
          <p14:tracePt t="8614" x="12979400" y="7416800"/>
          <p14:tracePt t="8619" x="12928600" y="7416800"/>
          <p14:tracePt t="8631" x="12814300" y="7416800"/>
          <p14:tracePt t="8636" x="12712700" y="7416800"/>
          <p14:tracePt t="8647" x="12661900" y="7416800"/>
          <p14:tracePt t="8652" x="12598400" y="7416800"/>
          <p14:tracePt t="8664" x="12573000" y="7416800"/>
          <p14:tracePt t="8669" x="12484100" y="7442200"/>
          <p14:tracePt t="8681" x="12433300" y="7467600"/>
          <p14:tracePt t="8687" x="12420600" y="7467600"/>
          <p14:tracePt t="8697" x="12331700" y="7505700"/>
          <p14:tracePt t="8703" x="12306300" y="7505700"/>
          <p14:tracePt t="8714" x="12280900" y="7531100"/>
          <p14:tracePt t="8720" x="12255500" y="7569200"/>
          <p14:tracePt t="8731" x="12242800" y="7569200"/>
          <p14:tracePt t="8732" x="12217400" y="7594600"/>
          <p14:tracePt t="8738" x="12217400" y="7620000"/>
          <p14:tracePt t="8747" x="12192000" y="7645400"/>
          <p14:tracePt t="8754" x="12166600" y="7670800"/>
          <p14:tracePt t="8763" x="12166600" y="7683500"/>
          <p14:tracePt t="8769" x="12141200" y="7708900"/>
          <p14:tracePt t="8780" x="12141200" y="7734300"/>
          <p14:tracePt t="8786" x="12128500" y="7759700"/>
          <p14:tracePt t="8797" x="12128500" y="7797800"/>
          <p14:tracePt t="8803" x="12128500" y="7823200"/>
          <p14:tracePt t="8813" x="12128500" y="7861300"/>
          <p14:tracePt t="8819" x="12128500" y="7886700"/>
          <p14:tracePt t="8831" x="12128500" y="7937500"/>
          <p14:tracePt t="8835" x="12128500" y="7975600"/>
          <p14:tracePt t="8847" x="12128500" y="8001000"/>
          <p14:tracePt t="8852" x="12128500" y="8026400"/>
          <p14:tracePt t="8865" x="12128500" y="8064500"/>
          <p14:tracePt t="8873" x="12128500" y="8089900"/>
          <p14:tracePt t="8882" x="12128500" y="8140700"/>
          <p14:tracePt t="8889" x="12141200" y="8140700"/>
          <p14:tracePt t="8899" x="12166600" y="8153400"/>
          <p14:tracePt t="8905" x="12192000" y="8178800"/>
          <p14:tracePt t="8915" x="12217400" y="8178800"/>
          <p14:tracePt t="8921" x="12242800" y="8204200"/>
          <p14:tracePt t="8931" x="12255500" y="8229600"/>
          <p14:tracePt t="8938" x="12280900" y="8229600"/>
          <p14:tracePt t="8947" x="12331700" y="8242300"/>
          <p14:tracePt t="8954" x="12369800" y="8267700"/>
          <p14:tracePt t="8963" x="12420600" y="8267700"/>
          <p14:tracePt t="8969" x="12433300" y="8293100"/>
          <p14:tracePt t="8981" x="12509500" y="8318500"/>
          <p14:tracePt t="8987" x="12547600" y="8318500"/>
          <p14:tracePt t="8997" x="12598400" y="8331200"/>
          <p14:tracePt t="9004" x="12623800" y="8331200"/>
          <p14:tracePt t="9014" x="12636500" y="8331200"/>
          <p14:tracePt t="9020" x="12687300" y="8356600"/>
          <p14:tracePt t="9030" x="12712700" y="8356600"/>
          <p14:tracePt t="9035" x="12725400" y="8356600"/>
          <p14:tracePt t="9048" x="12750800" y="8356600"/>
          <p14:tracePt t="9053" x="12801600" y="8356600"/>
          <p14:tracePt t="9064" x="12814300" y="8356600"/>
          <p14:tracePt t="9069" x="12865100" y="8356600"/>
          <p14:tracePt t="9081" x="12928600" y="8356600"/>
          <p14:tracePt t="9086" x="12954000" y="8356600"/>
          <p14:tracePt t="9098" x="13017500" y="8356600"/>
          <p14:tracePt t="9103" x="13042900" y="8382000"/>
          <p14:tracePt t="9113" x="13093700" y="8382000"/>
          <p14:tracePt t="9118" x="13106400" y="8382000"/>
          <p14:tracePt t="9130" x="13131800" y="8382000"/>
          <p14:tracePt t="9135" x="13157200" y="8382000"/>
          <p14:tracePt t="9147" x="13182600" y="8382000"/>
          <p14:tracePt t="9148" x="13195300" y="8382000"/>
          <p14:tracePt t="9154" x="13220700" y="8382000"/>
          <p14:tracePt t="9169" x="13246100" y="8382000"/>
          <p14:tracePt t="9185" x="13271500" y="8382000"/>
          <p14:tracePt t="9194" x="13284200" y="8382000"/>
          <p14:tracePt t="9202" x="13309600" y="8382000"/>
          <p14:tracePt t="9225" x="13335000" y="8382000"/>
          <p14:tracePt t="9249" x="13360400" y="8382000"/>
          <p14:tracePt t="9266" x="13385800" y="8382000"/>
          <p14:tracePt t="9290" x="13398500" y="8382000"/>
          <p14:tracePt t="9298" x="13423900" y="8356600"/>
          <p14:tracePt t="9315" x="13449300" y="8356600"/>
          <p14:tracePt t="9322" x="13474700" y="8356600"/>
          <p14:tracePt t="9331" x="13512800" y="8331200"/>
          <p14:tracePt t="9338" x="13538200" y="8331200"/>
          <p14:tracePt t="9347" x="13563600" y="8318500"/>
          <p14:tracePt t="9354" x="13576300" y="8318500"/>
          <p14:tracePt t="9362" x="13601700" y="8318500"/>
          <p14:tracePt t="9370" x="13627100" y="8293100"/>
          <p14:tracePt t="9378" x="13652500" y="8293100"/>
          <p14:tracePt t="9386" x="13665200" y="8267700"/>
          <p14:tracePt t="9394" x="13690600" y="8267700"/>
          <p14:tracePt t="9401" x="13766800" y="8229600"/>
          <p14:tracePt t="9418" x="13830300" y="8204200"/>
          <p14:tracePt t="9426" x="13855700" y="8178800"/>
          <p14:tracePt t="9434" x="13855700" y="8153400"/>
          <p14:tracePt t="9442" x="13893800" y="8140700"/>
          <p14:tracePt t="9450" x="13919200" y="8115300"/>
          <p14:tracePt t="9458" x="13957300" y="8089900"/>
          <p14:tracePt t="9466" x="13957300" y="8064500"/>
          <p14:tracePt t="9474" x="14008100" y="8051800"/>
          <p14:tracePt t="9490" x="14008100" y="8026400"/>
          <p14:tracePt t="9499" x="14033500" y="8001000"/>
          <p14:tracePt t="9506" x="14033500" y="7975600"/>
          <p14:tracePt t="9515" x="14033500" y="7950200"/>
          <p14:tracePt t="9522" x="14033500" y="7937500"/>
          <p14:tracePt t="9531" x="14033500" y="7912100"/>
          <p14:tracePt t="9538" x="14033500" y="7886700"/>
          <p14:tracePt t="9547" x="14033500" y="7861300"/>
          <p14:tracePt t="9554" x="13982700" y="7848600"/>
          <p14:tracePt t="9562" x="13957300" y="7823200"/>
          <p14:tracePt t="9570" x="13944600" y="7797800"/>
          <p14:tracePt t="9578" x="13893800" y="7772400"/>
          <p14:tracePt t="9586" x="13868400" y="7759700"/>
          <p14:tracePt t="9594" x="13804900" y="7759700"/>
          <p14:tracePt t="9602" x="13741400" y="7734300"/>
          <p14:tracePt t="9610" x="13665200" y="7734300"/>
          <p14:tracePt t="9618" x="13627100" y="7734300"/>
          <p14:tracePt t="9626" x="13538200" y="7708900"/>
          <p14:tracePt t="9634" x="13474700" y="7708900"/>
          <p14:tracePt t="9642" x="13423900" y="7708900"/>
          <p14:tracePt t="9650" x="13309600" y="7683500"/>
          <p14:tracePt t="9658" x="13246100" y="7683500"/>
          <p14:tracePt t="9666" x="13182600" y="7683500"/>
          <p14:tracePt t="9674" x="13131800" y="7683500"/>
          <p14:tracePt t="9682" x="13042900" y="7683500"/>
          <p14:tracePt t="9690" x="12979400" y="7683500"/>
          <p14:tracePt t="9699" x="12954000" y="7683500"/>
          <p14:tracePt t="9706" x="12903200" y="7683500"/>
          <p14:tracePt t="9715" x="12814300" y="7683500"/>
          <p14:tracePt t="9722" x="12801600" y="7683500"/>
          <p14:tracePt t="9732" x="12725400" y="7683500"/>
          <p14:tracePt t="9738" x="12712700" y="7708900"/>
          <p14:tracePt t="9748" x="12687300" y="7708900"/>
          <p14:tracePt t="9754" x="12661900" y="7708900"/>
          <p14:tracePt t="9764" x="12636500" y="7734300"/>
          <p14:tracePt t="9778" x="12623800" y="7734300"/>
          <p14:tracePt t="9786" x="12598400" y="7759700"/>
          <p14:tracePt t="9802" x="12598400" y="7772400"/>
          <p14:tracePt t="9810" x="12573000" y="7772400"/>
          <p14:tracePt t="9818" x="12573000" y="7797800"/>
          <p14:tracePt t="9826" x="12547600" y="7823200"/>
          <p14:tracePt t="9842" x="12522200" y="7848600"/>
          <p14:tracePt t="9850" x="12522200" y="7861300"/>
          <p14:tracePt t="9858" x="12522200" y="7886700"/>
          <p14:tracePt t="9866" x="12522200" y="7912100"/>
          <p14:tracePt t="9875" x="12509500" y="7937500"/>
          <p14:tracePt t="9883" x="12509500" y="7950200"/>
          <p14:tracePt t="9890" x="12509500" y="7975600"/>
          <p14:tracePt t="9899" x="12484100" y="8001000"/>
          <p14:tracePt t="9906" x="12484100" y="8026400"/>
          <p14:tracePt t="9915" x="12484100" y="8051800"/>
          <p14:tracePt t="9922" x="12484100" y="8089900"/>
          <p14:tracePt t="9932" x="12484100" y="8115300"/>
          <p14:tracePt t="9938" x="12484100" y="8140700"/>
          <p14:tracePt t="9948" x="12484100" y="8153400"/>
          <p14:tracePt t="9955" x="12484100" y="8178800"/>
          <p14:tracePt t="9970" x="12484100" y="8204200"/>
          <p14:tracePt t="9979" x="12484100" y="8229600"/>
          <p14:tracePt t="9987" x="12484100" y="8242300"/>
          <p14:tracePt t="10010" x="12484100" y="8267700"/>
          <p14:tracePt t="10043" x="12484100" y="8293100"/>
          <p14:tracePt t="12271" x="12331700" y="8293100"/>
          <p14:tracePt t="12281" x="12217400" y="8267700"/>
          <p14:tracePt t="12287" x="12014200" y="8204200"/>
          <p14:tracePt t="12296" x="11836400" y="8153400"/>
          <p14:tracePt t="12303" x="11607800" y="8115300"/>
          <p14:tracePt t="12312" x="11379200" y="8064500"/>
          <p14:tracePt t="12319" x="11188700" y="8026400"/>
          <p14:tracePt t="12328" x="10756900" y="7937500"/>
          <p14:tracePt t="12336" x="10337800" y="7861300"/>
          <p14:tracePt t="12344" x="10134600" y="7823200"/>
          <p14:tracePt t="12351" x="9385300" y="7708900"/>
          <p14:tracePt t="12360" x="8915400" y="7620000"/>
          <p14:tracePt t="12368" x="8674100" y="7594600"/>
          <p14:tracePt t="12375" x="7912100" y="7467600"/>
          <p14:tracePt t="12384" x="7416800" y="7416800"/>
          <p14:tracePt t="12392" x="7213600" y="7378700"/>
          <p14:tracePt t="12399" x="6807200" y="7353300"/>
          <p14:tracePt t="12408" x="6477000" y="7302500"/>
          <p14:tracePt t="12416" x="6337300" y="7302500"/>
          <p14:tracePt t="12424" x="6070600" y="7289800"/>
          <p14:tracePt t="12432" x="5829300" y="7289800"/>
          <p14:tracePt t="12440" x="5626100" y="7289800"/>
          <p14:tracePt t="12449" x="5422900" y="7289800"/>
          <p14:tracePt t="12456" x="5283200" y="7289800"/>
          <p14:tracePt t="12466" x="5156200" y="7289800"/>
          <p14:tracePt t="12472" x="5092700" y="7289800"/>
          <p14:tracePt t="12482" x="4902200" y="7289800"/>
          <p14:tracePt t="12488" x="4864100" y="7289800"/>
          <p14:tracePt t="12498" x="4711700" y="7289800"/>
          <p14:tracePt t="12504" x="4660900" y="7264400"/>
          <p14:tracePt t="12514" x="4546600" y="7264400"/>
          <p14:tracePt t="12520" x="4483100" y="7264400"/>
          <p14:tracePt t="12530" x="4432300" y="7264400"/>
          <p14:tracePt t="12536" x="4394200" y="7264400"/>
          <p14:tracePt t="12547" x="4305300" y="7264400"/>
          <p14:tracePt t="12553" x="4279900" y="7264400"/>
          <p14:tracePt t="12564" x="4216400" y="7264400"/>
          <p14:tracePt t="12570" x="4165600" y="7264400"/>
          <p14:tracePt t="12580" x="4102100" y="7264400"/>
          <p14:tracePt t="12585" x="4051300" y="7289800"/>
          <p14:tracePt t="12598" x="3987800" y="7302500"/>
          <p14:tracePt t="12604" x="3949700" y="7302500"/>
          <p14:tracePt t="12615" x="3898900" y="7302500"/>
          <p14:tracePt t="12620" x="3860800" y="7327900"/>
          <p14:tracePt t="12631" x="3810000" y="7327900"/>
          <p14:tracePt t="12636" x="3759200" y="7353300"/>
          <p14:tracePt t="12647" x="3746500" y="7378700"/>
          <p14:tracePt t="12654" x="3695700" y="7391400"/>
          <p14:tracePt t="12664" x="3670300" y="7391400"/>
          <p14:tracePt t="12669" x="3632200" y="7416800"/>
          <p14:tracePt t="12681" x="3606800" y="7442200"/>
          <p14:tracePt t="12687" x="3581400" y="7467600"/>
          <p14:tracePt t="12697" x="3581400" y="7480300"/>
          <p14:tracePt t="12698" x="3568700" y="7480300"/>
          <p14:tracePt t="12704" x="3543300" y="7505700"/>
          <p14:tracePt t="12715" x="3517900" y="7556500"/>
          <p14:tracePt t="12728" x="3492500" y="7569200"/>
          <p14:tracePt t="12736" x="3479800" y="7594600"/>
          <p14:tracePt t="12744" x="3479800" y="7645400"/>
          <p14:tracePt t="12752" x="3454400" y="7670800"/>
          <p14:tracePt t="12760" x="3429000" y="7708900"/>
          <p14:tracePt t="12768" x="3429000" y="7759700"/>
          <p14:tracePt t="12776" x="3429000" y="7772400"/>
          <p14:tracePt t="12784" x="3429000" y="7823200"/>
          <p14:tracePt t="12792" x="3403600" y="7861300"/>
          <p14:tracePt t="12800" x="3403600" y="7886700"/>
          <p14:tracePt t="12808" x="3378200" y="7937500"/>
          <p14:tracePt t="12816" x="3378200" y="7975600"/>
          <p14:tracePt t="12824" x="3365500" y="8001000"/>
          <p14:tracePt t="12833" x="3365500" y="8026400"/>
          <p14:tracePt t="12849" x="3365500" y="8051800"/>
          <p14:tracePt t="12856" x="3365500" y="8064500"/>
          <p14:tracePt t="12865" x="3365500" y="8089900"/>
          <p14:tracePt t="12882" x="3365500" y="8115300"/>
          <p14:tracePt t="12888" x="3365500" y="8140700"/>
          <p14:tracePt t="12897" x="3365500" y="8153400"/>
          <p14:tracePt t="12904" x="3365500" y="8178800"/>
          <p14:tracePt t="12913" x="3378200" y="8204200"/>
          <p14:tracePt t="12920" x="3378200" y="8242300"/>
          <p14:tracePt t="12929" x="3403600" y="8267700"/>
          <p14:tracePt t="12936" x="3403600" y="8293100"/>
          <p14:tracePt t="12944" x="3429000" y="8318500"/>
          <p14:tracePt t="12952" x="3429000" y="8331200"/>
          <p14:tracePt t="12961" x="3429000" y="8356600"/>
          <p14:tracePt t="12969" x="3454400" y="8382000"/>
          <p14:tracePt t="12976" x="3454400" y="8407400"/>
          <p14:tracePt t="12994" x="3479800" y="8432800"/>
          <p14:tracePt t="13001" x="3479800" y="8445500"/>
          <p14:tracePt t="13009" x="3479800" y="8470900"/>
          <p14:tracePt t="13016" x="3479800" y="8496300"/>
          <p14:tracePt t="13025" x="3492500" y="8521700"/>
          <p14:tracePt t="13032" x="3492500" y="8534400"/>
          <p14:tracePt t="13040" x="3517900" y="8559800"/>
          <p14:tracePt t="13049" x="3517900" y="8585200"/>
          <p14:tracePt t="13056" x="3543300" y="8610600"/>
          <p14:tracePt t="13066" x="3568700" y="8623300"/>
          <p14:tracePt t="13072" x="3581400" y="8648700"/>
          <p14:tracePt t="13082" x="3606800" y="8674100"/>
          <p14:tracePt t="13098" x="3632200" y="8699500"/>
          <p14:tracePt t="13104" x="3657600" y="8712200"/>
          <p14:tracePt t="13121" x="3670300" y="8737600"/>
          <p14:tracePt t="13129" x="3695700" y="8737600"/>
          <p14:tracePt t="13137" x="3721100" y="8763000"/>
          <p14:tracePt t="13145" x="3746500" y="8763000"/>
          <p14:tracePt t="13153" x="3759200" y="8788400"/>
          <p14:tracePt t="13161" x="3810000" y="8788400"/>
          <p14:tracePt t="13169" x="3835400" y="8813800"/>
          <p14:tracePt t="13177" x="3860800" y="8813800"/>
          <p14:tracePt t="13184" x="3924300" y="8826500"/>
          <p14:tracePt t="13193" x="3962400" y="8851900"/>
          <p14:tracePt t="13200" x="3987800" y="8851900"/>
          <p14:tracePt t="13209" x="4038600" y="8877300"/>
          <p14:tracePt t="13217" x="4076700" y="8877300"/>
          <p14:tracePt t="13225" x="4102100" y="8877300"/>
          <p14:tracePt t="13233" x="4165600" y="8877300"/>
          <p14:tracePt t="13241" x="4191000" y="8877300"/>
          <p14:tracePt t="13249" x="4216400" y="8877300"/>
          <p14:tracePt t="13257" x="4241800" y="8877300"/>
          <p14:tracePt t="13273" x="4254500" y="8877300"/>
          <p14:tracePt t="13282" x="4279900" y="8877300"/>
          <p14:tracePt t="13289" x="4305300" y="887730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05541" y="-406716"/>
            <a:ext cx="4343360" cy="3628575"/>
            <a:chOff x="0" y="-257970"/>
            <a:chExt cx="1143930" cy="9556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3930" cy="461397"/>
            </a:xfrm>
            <a:custGeom>
              <a:avLst/>
              <a:gdLst/>
              <a:ahLst/>
              <a:cxnLst/>
              <a:rect l="l" t="t" r="r" b="b"/>
              <a:pathLst>
                <a:path w="1143930" h="461397">
                  <a:moveTo>
                    <a:pt x="90906" y="0"/>
                  </a:moveTo>
                  <a:lnTo>
                    <a:pt x="1053024" y="0"/>
                  </a:lnTo>
                  <a:cubicBezTo>
                    <a:pt x="1103230" y="0"/>
                    <a:pt x="1143930" y="40700"/>
                    <a:pt x="1143930" y="90906"/>
                  </a:cubicBezTo>
                  <a:lnTo>
                    <a:pt x="1143930" y="370490"/>
                  </a:lnTo>
                  <a:cubicBezTo>
                    <a:pt x="1143930" y="420697"/>
                    <a:pt x="1103230" y="461397"/>
                    <a:pt x="1053024" y="461397"/>
                  </a:cubicBezTo>
                  <a:lnTo>
                    <a:pt x="90906" y="461397"/>
                  </a:lnTo>
                  <a:cubicBezTo>
                    <a:pt x="40700" y="461397"/>
                    <a:pt x="0" y="420697"/>
                    <a:pt x="0" y="370490"/>
                  </a:cubicBezTo>
                  <a:lnTo>
                    <a:pt x="0" y="90906"/>
                  </a:lnTo>
                  <a:cubicBezTo>
                    <a:pt x="0" y="40700"/>
                    <a:pt x="40700" y="0"/>
                    <a:pt x="90906" y="0"/>
                  </a:cubicBezTo>
                  <a:close/>
                </a:path>
              </a:pathLst>
            </a:custGeom>
            <a:solidFill>
              <a:srgbClr val="1F628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43415" y="-257970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 dirty="0">
                  <a:solidFill>
                    <a:srgbClr val="FFFFFF"/>
                  </a:solidFill>
                  <a:latin typeface="Arial Bold"/>
                </a:rPr>
                <a:t>Crises </a:t>
              </a:r>
              <a:r>
                <a:rPr lang="en-US" sz="3599" dirty="0" err="1">
                  <a:solidFill>
                    <a:srgbClr val="FFFFFF"/>
                  </a:solidFill>
                  <a:latin typeface="Arial Bold"/>
                </a:rPr>
                <a:t>généralisées</a:t>
              </a:r>
              <a:endParaRPr lang="en-US" sz="3599" dirty="0">
                <a:solidFill>
                  <a:srgbClr val="FFFFFF"/>
                </a:solidFill>
                <a:latin typeface="Arial Bold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9144000" y="2324628"/>
            <a:ext cx="0" cy="1510978"/>
          </a:xfrm>
          <a:prstGeom prst="line">
            <a:avLst/>
          </a:prstGeom>
          <a:ln w="857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9" name="AutoShape 9"/>
          <p:cNvSpPr/>
          <p:nvPr/>
        </p:nvSpPr>
        <p:spPr>
          <a:xfrm>
            <a:off x="11148901" y="1407570"/>
            <a:ext cx="2400366" cy="1791254"/>
          </a:xfrm>
          <a:prstGeom prst="line">
            <a:avLst/>
          </a:prstGeom>
          <a:ln w="857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0" name="AutoShape 10"/>
          <p:cNvSpPr/>
          <p:nvPr/>
        </p:nvSpPr>
        <p:spPr>
          <a:xfrm flipH="1">
            <a:off x="4294722" y="1450432"/>
            <a:ext cx="2510818" cy="1748391"/>
          </a:xfrm>
          <a:prstGeom prst="line">
            <a:avLst/>
          </a:prstGeom>
          <a:ln w="8572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2" name="Freeform 12"/>
          <p:cNvSpPr/>
          <p:nvPr/>
        </p:nvSpPr>
        <p:spPr>
          <a:xfrm>
            <a:off x="2501371" y="3275423"/>
            <a:ext cx="3448520" cy="1060709"/>
          </a:xfrm>
          <a:custGeom>
            <a:avLst/>
            <a:gdLst/>
            <a:ahLst/>
            <a:cxnLst/>
            <a:rect l="l" t="t" r="r" b="b"/>
            <a:pathLst>
              <a:path w="908252" h="279364">
                <a:moveTo>
                  <a:pt x="114495" y="0"/>
                </a:moveTo>
                <a:lnTo>
                  <a:pt x="793757" y="0"/>
                </a:lnTo>
                <a:cubicBezTo>
                  <a:pt x="824123" y="0"/>
                  <a:pt x="853246" y="12063"/>
                  <a:pt x="874718" y="33535"/>
                </a:cubicBezTo>
                <a:cubicBezTo>
                  <a:pt x="896189" y="55007"/>
                  <a:pt x="908252" y="84129"/>
                  <a:pt x="908252" y="114495"/>
                </a:cubicBezTo>
                <a:lnTo>
                  <a:pt x="908252" y="164869"/>
                </a:lnTo>
                <a:cubicBezTo>
                  <a:pt x="908252" y="228103"/>
                  <a:pt x="856991" y="279364"/>
                  <a:pt x="793757" y="279364"/>
                </a:cubicBezTo>
                <a:lnTo>
                  <a:pt x="114495" y="279364"/>
                </a:lnTo>
                <a:cubicBezTo>
                  <a:pt x="51261" y="279364"/>
                  <a:pt x="0" y="228103"/>
                  <a:pt x="0" y="164869"/>
                </a:cubicBezTo>
                <a:lnTo>
                  <a:pt x="0" y="114495"/>
                </a:lnTo>
                <a:cubicBezTo>
                  <a:pt x="0" y="51261"/>
                  <a:pt x="51261" y="0"/>
                  <a:pt x="114495" y="0"/>
                </a:cubicBezTo>
                <a:close/>
              </a:path>
            </a:pathLst>
          </a:custGeom>
          <a:solidFill>
            <a:srgbClr val="56AEFF">
              <a:alpha val="57647"/>
            </a:srgbClr>
          </a:solidFill>
        </p:spPr>
      </p:sp>
      <p:grpSp>
        <p:nvGrpSpPr>
          <p:cNvPr id="14" name="Group 14"/>
          <p:cNvGrpSpPr/>
          <p:nvPr/>
        </p:nvGrpSpPr>
        <p:grpSpPr>
          <a:xfrm>
            <a:off x="7600948" y="2649088"/>
            <a:ext cx="3086099" cy="3520082"/>
            <a:chOff x="-17645" y="-325423"/>
            <a:chExt cx="812800" cy="9271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77511" cy="276253"/>
            </a:xfrm>
            <a:custGeom>
              <a:avLst/>
              <a:gdLst/>
              <a:ahLst/>
              <a:cxnLst/>
              <a:rect l="l" t="t" r="r" b="b"/>
              <a:pathLst>
                <a:path w="777511" h="276253">
                  <a:moveTo>
                    <a:pt x="133748" y="0"/>
                  </a:moveTo>
                  <a:lnTo>
                    <a:pt x="643763" y="0"/>
                  </a:lnTo>
                  <a:cubicBezTo>
                    <a:pt x="679235" y="0"/>
                    <a:pt x="713254" y="14091"/>
                    <a:pt x="738337" y="39174"/>
                  </a:cubicBezTo>
                  <a:cubicBezTo>
                    <a:pt x="763420" y="64256"/>
                    <a:pt x="777511" y="98276"/>
                    <a:pt x="777511" y="133748"/>
                  </a:cubicBezTo>
                  <a:lnTo>
                    <a:pt x="777511" y="142505"/>
                  </a:lnTo>
                  <a:cubicBezTo>
                    <a:pt x="777511" y="177977"/>
                    <a:pt x="763420" y="211997"/>
                    <a:pt x="738337" y="237079"/>
                  </a:cubicBezTo>
                  <a:cubicBezTo>
                    <a:pt x="713254" y="262162"/>
                    <a:pt x="679235" y="276253"/>
                    <a:pt x="643763" y="276253"/>
                  </a:cubicBezTo>
                  <a:lnTo>
                    <a:pt x="133748" y="276253"/>
                  </a:lnTo>
                  <a:cubicBezTo>
                    <a:pt x="98276" y="276253"/>
                    <a:pt x="64256" y="262162"/>
                    <a:pt x="39174" y="237079"/>
                  </a:cubicBezTo>
                  <a:cubicBezTo>
                    <a:pt x="14091" y="211997"/>
                    <a:pt x="0" y="177977"/>
                    <a:pt x="0" y="142505"/>
                  </a:cubicBezTo>
                  <a:lnTo>
                    <a:pt x="0" y="133748"/>
                  </a:lnTo>
                  <a:cubicBezTo>
                    <a:pt x="0" y="98276"/>
                    <a:pt x="14091" y="64256"/>
                    <a:pt x="39174" y="39174"/>
                  </a:cubicBezTo>
                  <a:cubicBezTo>
                    <a:pt x="64256" y="14091"/>
                    <a:pt x="98276" y="0"/>
                    <a:pt x="133748" y="0"/>
                  </a:cubicBezTo>
                  <a:close/>
                </a:path>
              </a:pathLst>
            </a:custGeom>
            <a:solidFill>
              <a:srgbClr val="56AEFF">
                <a:alpha val="57647"/>
              </a:srgbClr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17645" y="-325423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endParaRPr lang="en-US" sz="2999" dirty="0">
                <a:solidFill>
                  <a:srgbClr val="FFFFFF">
                    <a:alpha val="57647"/>
                  </a:srgbClr>
                </a:solidFill>
                <a:latin typeface="Arial Bold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056894" y="2016905"/>
            <a:ext cx="3086100" cy="3520083"/>
            <a:chOff x="-7060" y="-334025"/>
            <a:chExt cx="812800" cy="9271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4564" cy="256626"/>
            </a:xfrm>
            <a:custGeom>
              <a:avLst/>
              <a:gdLst/>
              <a:ahLst/>
              <a:cxnLst/>
              <a:rect l="l" t="t" r="r" b="b"/>
              <a:pathLst>
                <a:path w="794564" h="256626">
                  <a:moveTo>
                    <a:pt x="128313" y="0"/>
                  </a:moveTo>
                  <a:lnTo>
                    <a:pt x="666251" y="0"/>
                  </a:lnTo>
                  <a:cubicBezTo>
                    <a:pt x="700282" y="0"/>
                    <a:pt x="732919" y="13519"/>
                    <a:pt x="756982" y="37582"/>
                  </a:cubicBezTo>
                  <a:cubicBezTo>
                    <a:pt x="781045" y="61645"/>
                    <a:pt x="794564" y="94282"/>
                    <a:pt x="794564" y="128313"/>
                  </a:cubicBezTo>
                  <a:lnTo>
                    <a:pt x="794564" y="128313"/>
                  </a:lnTo>
                  <a:cubicBezTo>
                    <a:pt x="794564" y="162344"/>
                    <a:pt x="781045" y="194981"/>
                    <a:pt x="756982" y="219044"/>
                  </a:cubicBezTo>
                  <a:cubicBezTo>
                    <a:pt x="732919" y="243107"/>
                    <a:pt x="700282" y="256626"/>
                    <a:pt x="666251" y="256626"/>
                  </a:cubicBezTo>
                  <a:lnTo>
                    <a:pt x="128313" y="256626"/>
                  </a:lnTo>
                  <a:cubicBezTo>
                    <a:pt x="94282" y="256626"/>
                    <a:pt x="61645" y="243107"/>
                    <a:pt x="37582" y="219044"/>
                  </a:cubicBezTo>
                  <a:cubicBezTo>
                    <a:pt x="13519" y="194981"/>
                    <a:pt x="0" y="162344"/>
                    <a:pt x="0" y="128313"/>
                  </a:cubicBezTo>
                  <a:lnTo>
                    <a:pt x="0" y="128313"/>
                  </a:lnTo>
                  <a:cubicBezTo>
                    <a:pt x="0" y="94282"/>
                    <a:pt x="13519" y="61645"/>
                    <a:pt x="37582" y="37582"/>
                  </a:cubicBezTo>
                  <a:cubicBezTo>
                    <a:pt x="61645" y="13519"/>
                    <a:pt x="94282" y="0"/>
                    <a:pt x="128313" y="0"/>
                  </a:cubicBezTo>
                  <a:close/>
                </a:path>
              </a:pathLst>
            </a:custGeom>
            <a:solidFill>
              <a:srgbClr val="56AEFF">
                <a:alpha val="57647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-7060" y="-334025"/>
              <a:ext cx="8128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Myoclonies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2546650" y="4409127"/>
            <a:ext cx="456351" cy="49182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1" name="AutoShape 21"/>
          <p:cNvSpPr/>
          <p:nvPr/>
        </p:nvSpPr>
        <p:spPr>
          <a:xfrm>
            <a:off x="2565700" y="5379065"/>
            <a:ext cx="456351" cy="49182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2" name="Group 22"/>
          <p:cNvGrpSpPr/>
          <p:nvPr/>
        </p:nvGrpSpPr>
        <p:grpSpPr>
          <a:xfrm>
            <a:off x="3098251" y="4107092"/>
            <a:ext cx="3086098" cy="3447751"/>
            <a:chOff x="0" y="-95250"/>
            <a:chExt cx="812800" cy="9080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9805" cy="213724"/>
            </a:xfrm>
            <a:custGeom>
              <a:avLst/>
              <a:gdLst/>
              <a:ahLst/>
              <a:cxnLst/>
              <a:rect l="l" t="t" r="r" b="b"/>
              <a:pathLst>
                <a:path w="539805" h="213724">
                  <a:moveTo>
                    <a:pt x="106862" y="0"/>
                  </a:moveTo>
                  <a:lnTo>
                    <a:pt x="432943" y="0"/>
                  </a:lnTo>
                  <a:cubicBezTo>
                    <a:pt x="491961" y="0"/>
                    <a:pt x="539805" y="47844"/>
                    <a:pt x="539805" y="106862"/>
                  </a:cubicBezTo>
                  <a:lnTo>
                    <a:pt x="539805" y="106862"/>
                  </a:lnTo>
                  <a:cubicBezTo>
                    <a:pt x="539805" y="135204"/>
                    <a:pt x="528546" y="162384"/>
                    <a:pt x="508506" y="182425"/>
                  </a:cubicBezTo>
                  <a:cubicBezTo>
                    <a:pt x="488465" y="202465"/>
                    <a:pt x="461284" y="213724"/>
                    <a:pt x="432943" y="213724"/>
                  </a:cubicBezTo>
                  <a:lnTo>
                    <a:pt x="106862" y="213724"/>
                  </a:lnTo>
                  <a:cubicBezTo>
                    <a:pt x="47844" y="213724"/>
                    <a:pt x="0" y="165880"/>
                    <a:pt x="0" y="106862"/>
                  </a:cubicBezTo>
                  <a:lnTo>
                    <a:pt x="0" y="106862"/>
                  </a:lnTo>
                  <a:cubicBezTo>
                    <a:pt x="0" y="47844"/>
                    <a:pt x="47844" y="0"/>
                    <a:pt x="106862" y="0"/>
                  </a:cubicBezTo>
                  <a:close/>
                </a:path>
              </a:pathLst>
            </a:custGeom>
            <a:solidFill>
              <a:srgbClr val="56AEFF">
                <a:alpha val="40000"/>
              </a:srgbClr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>
                      <a:alpha val="40000"/>
                    </a:srgbClr>
                  </a:solidFill>
                  <a:latin typeface="Arial Bold"/>
                </a:rPr>
                <a:t>Tonique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098251" y="5484193"/>
            <a:ext cx="2049571" cy="811483"/>
            <a:chOff x="0" y="0"/>
            <a:chExt cx="539805" cy="21372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39805" cy="213724"/>
            </a:xfrm>
            <a:custGeom>
              <a:avLst/>
              <a:gdLst/>
              <a:ahLst/>
              <a:cxnLst/>
              <a:rect l="l" t="t" r="r" b="b"/>
              <a:pathLst>
                <a:path w="539805" h="213724">
                  <a:moveTo>
                    <a:pt x="106862" y="0"/>
                  </a:moveTo>
                  <a:lnTo>
                    <a:pt x="432943" y="0"/>
                  </a:lnTo>
                  <a:cubicBezTo>
                    <a:pt x="491961" y="0"/>
                    <a:pt x="539805" y="47844"/>
                    <a:pt x="539805" y="106862"/>
                  </a:cubicBezTo>
                  <a:lnTo>
                    <a:pt x="539805" y="106862"/>
                  </a:lnTo>
                  <a:cubicBezTo>
                    <a:pt x="539805" y="135204"/>
                    <a:pt x="528546" y="162384"/>
                    <a:pt x="508506" y="182425"/>
                  </a:cubicBezTo>
                  <a:cubicBezTo>
                    <a:pt x="488465" y="202465"/>
                    <a:pt x="461284" y="213724"/>
                    <a:pt x="432943" y="213724"/>
                  </a:cubicBezTo>
                  <a:lnTo>
                    <a:pt x="106862" y="213724"/>
                  </a:lnTo>
                  <a:cubicBezTo>
                    <a:pt x="47844" y="213724"/>
                    <a:pt x="0" y="165880"/>
                    <a:pt x="0" y="106862"/>
                  </a:cubicBezTo>
                  <a:lnTo>
                    <a:pt x="0" y="106862"/>
                  </a:lnTo>
                  <a:cubicBezTo>
                    <a:pt x="0" y="47844"/>
                    <a:pt x="47844" y="0"/>
                    <a:pt x="106862" y="0"/>
                  </a:cubicBezTo>
                  <a:close/>
                </a:path>
              </a:pathLst>
            </a:custGeom>
            <a:solidFill>
              <a:srgbClr val="56AEFF">
                <a:alpha val="40000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>
                      <a:alpha val="40000"/>
                    </a:srgbClr>
                  </a:solidFill>
                  <a:latin typeface="Arial Bold"/>
                </a:rPr>
                <a:t>Clonique</a:t>
              </a:r>
            </a:p>
          </p:txBody>
        </p:sp>
      </p:grpSp>
      <p:sp>
        <p:nvSpPr>
          <p:cNvPr id="28" name="AutoShape 28"/>
          <p:cNvSpPr/>
          <p:nvPr/>
        </p:nvSpPr>
        <p:spPr>
          <a:xfrm>
            <a:off x="2565700" y="6400805"/>
            <a:ext cx="456351" cy="49182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9" name="Group 29"/>
          <p:cNvGrpSpPr/>
          <p:nvPr/>
        </p:nvGrpSpPr>
        <p:grpSpPr>
          <a:xfrm>
            <a:off x="3098250" y="6482946"/>
            <a:ext cx="2049571" cy="811483"/>
            <a:chOff x="0" y="0"/>
            <a:chExt cx="539805" cy="21372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39805" cy="213724"/>
            </a:xfrm>
            <a:custGeom>
              <a:avLst/>
              <a:gdLst/>
              <a:ahLst/>
              <a:cxnLst/>
              <a:rect l="l" t="t" r="r" b="b"/>
              <a:pathLst>
                <a:path w="539805" h="213724">
                  <a:moveTo>
                    <a:pt x="106862" y="0"/>
                  </a:moveTo>
                  <a:lnTo>
                    <a:pt x="432943" y="0"/>
                  </a:lnTo>
                  <a:cubicBezTo>
                    <a:pt x="491961" y="0"/>
                    <a:pt x="539805" y="47844"/>
                    <a:pt x="539805" y="106862"/>
                  </a:cubicBezTo>
                  <a:lnTo>
                    <a:pt x="539805" y="106862"/>
                  </a:lnTo>
                  <a:cubicBezTo>
                    <a:pt x="539805" y="135204"/>
                    <a:pt x="528546" y="162384"/>
                    <a:pt x="508506" y="182425"/>
                  </a:cubicBezTo>
                  <a:cubicBezTo>
                    <a:pt x="488465" y="202465"/>
                    <a:pt x="461284" y="213724"/>
                    <a:pt x="432943" y="213724"/>
                  </a:cubicBezTo>
                  <a:lnTo>
                    <a:pt x="106862" y="213724"/>
                  </a:lnTo>
                  <a:cubicBezTo>
                    <a:pt x="47844" y="213724"/>
                    <a:pt x="0" y="165880"/>
                    <a:pt x="0" y="106862"/>
                  </a:cubicBezTo>
                  <a:lnTo>
                    <a:pt x="0" y="106862"/>
                  </a:lnTo>
                  <a:cubicBezTo>
                    <a:pt x="0" y="47844"/>
                    <a:pt x="47844" y="0"/>
                    <a:pt x="106862" y="0"/>
                  </a:cubicBezTo>
                  <a:close/>
                </a:path>
              </a:pathLst>
            </a:custGeom>
            <a:solidFill>
              <a:srgbClr val="56AEFF">
                <a:alpha val="40000"/>
              </a:srgbClr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FFFFFF">
                      <a:alpha val="40000"/>
                    </a:srgbClr>
                  </a:solidFill>
                  <a:latin typeface="Arial Bold"/>
                </a:rPr>
                <a:t>Relâchement</a:t>
              </a:r>
            </a:p>
          </p:txBody>
        </p:sp>
      </p:grpSp>
      <p:sp>
        <p:nvSpPr>
          <p:cNvPr id="32" name="AutoShape 32"/>
          <p:cNvSpPr/>
          <p:nvPr/>
        </p:nvSpPr>
        <p:spPr>
          <a:xfrm>
            <a:off x="2546650" y="7317416"/>
            <a:ext cx="456351" cy="49182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33" name="Group 33"/>
          <p:cNvGrpSpPr/>
          <p:nvPr/>
        </p:nvGrpSpPr>
        <p:grpSpPr>
          <a:xfrm>
            <a:off x="3098249" y="7517432"/>
            <a:ext cx="2049571" cy="811483"/>
            <a:chOff x="0" y="0"/>
            <a:chExt cx="539805" cy="21372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39805" cy="213724"/>
            </a:xfrm>
            <a:custGeom>
              <a:avLst/>
              <a:gdLst/>
              <a:ahLst/>
              <a:cxnLst/>
              <a:rect l="l" t="t" r="r" b="b"/>
              <a:pathLst>
                <a:path w="539805" h="213724">
                  <a:moveTo>
                    <a:pt x="106862" y="0"/>
                  </a:moveTo>
                  <a:lnTo>
                    <a:pt x="432943" y="0"/>
                  </a:lnTo>
                  <a:cubicBezTo>
                    <a:pt x="491961" y="0"/>
                    <a:pt x="539805" y="47844"/>
                    <a:pt x="539805" y="106862"/>
                  </a:cubicBezTo>
                  <a:lnTo>
                    <a:pt x="539805" y="106862"/>
                  </a:lnTo>
                  <a:cubicBezTo>
                    <a:pt x="539805" y="135204"/>
                    <a:pt x="528546" y="162384"/>
                    <a:pt x="508506" y="182425"/>
                  </a:cubicBezTo>
                  <a:cubicBezTo>
                    <a:pt x="488465" y="202465"/>
                    <a:pt x="461284" y="213724"/>
                    <a:pt x="432943" y="213724"/>
                  </a:cubicBezTo>
                  <a:lnTo>
                    <a:pt x="106862" y="213724"/>
                  </a:lnTo>
                  <a:cubicBezTo>
                    <a:pt x="47844" y="213724"/>
                    <a:pt x="0" y="165880"/>
                    <a:pt x="0" y="106862"/>
                  </a:cubicBezTo>
                  <a:lnTo>
                    <a:pt x="0" y="106862"/>
                  </a:lnTo>
                  <a:cubicBezTo>
                    <a:pt x="0" y="47844"/>
                    <a:pt x="47844" y="0"/>
                    <a:pt x="106862" y="0"/>
                  </a:cubicBezTo>
                  <a:close/>
                </a:path>
              </a:pathLst>
            </a:custGeom>
            <a:solidFill>
              <a:srgbClr val="56AEFF">
                <a:alpha val="40000"/>
              </a:srgb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FFFFFF">
                      <a:alpha val="40000"/>
                    </a:srgbClr>
                  </a:solidFill>
                  <a:latin typeface="Arial Bold"/>
                </a:rPr>
                <a:t>Post Critique</a:t>
              </a:r>
            </a:p>
          </p:txBody>
        </p:sp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0BFABB3F-CA58-A4E6-0624-C067C14AC9AD}"/>
              </a:ext>
            </a:extLst>
          </p:cNvPr>
          <p:cNvSpPr txBox="1"/>
          <p:nvPr/>
        </p:nvSpPr>
        <p:spPr>
          <a:xfrm>
            <a:off x="2690007" y="3522317"/>
            <a:ext cx="333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Tonicocloniques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27EB3AE-E6CD-ACE6-3B71-E2EB07B10259}"/>
              </a:ext>
            </a:extLst>
          </p:cNvPr>
          <p:cNvSpPr txBox="1"/>
          <p:nvPr/>
        </p:nvSpPr>
        <p:spPr>
          <a:xfrm>
            <a:off x="7924800" y="410709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463354F-3AAB-6DB3-D15D-D2B8D710F357}"/>
              </a:ext>
            </a:extLst>
          </p:cNvPr>
          <p:cNvSpPr txBox="1"/>
          <p:nvPr/>
        </p:nvSpPr>
        <p:spPr>
          <a:xfrm>
            <a:off x="3276600" y="4655037"/>
            <a:ext cx="1676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Tonique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8F75907-9948-60A2-03D3-FC8937FC9434}"/>
              </a:ext>
            </a:extLst>
          </p:cNvPr>
          <p:cNvSpPr txBox="1"/>
          <p:nvPr/>
        </p:nvSpPr>
        <p:spPr>
          <a:xfrm>
            <a:off x="3242692" y="5624975"/>
            <a:ext cx="1676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Clonique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E35E76E-462D-FC76-2253-D2C083B8B5BE}"/>
              </a:ext>
            </a:extLst>
          </p:cNvPr>
          <p:cNvSpPr txBox="1"/>
          <p:nvPr/>
        </p:nvSpPr>
        <p:spPr>
          <a:xfrm>
            <a:off x="3077645" y="6657328"/>
            <a:ext cx="21257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Relâchement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BE4F559-B06C-BBB5-C640-B193A8C4764D}"/>
              </a:ext>
            </a:extLst>
          </p:cNvPr>
          <p:cNvSpPr txBox="1"/>
          <p:nvPr/>
        </p:nvSpPr>
        <p:spPr>
          <a:xfrm>
            <a:off x="3022051" y="7659990"/>
            <a:ext cx="21257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critique</a:t>
            </a:r>
          </a:p>
          <a:p>
            <a:pPr algn="ctr"/>
            <a:endParaRPr lang="fr-FR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F572CFB-95FF-704D-8B3E-53F54DB88A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992"/>
    </mc:Choice>
    <mc:Fallback>
      <p:transition spd="slow" advTm="140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443" x="4330700" y="8585200"/>
          <p14:tracePt t="4451" x="4343400" y="8496300"/>
          <p14:tracePt t="4459" x="4343400" y="8356600"/>
          <p14:tracePt t="4467" x="4394200" y="8204200"/>
          <p14:tracePt t="4475" x="4457700" y="8026400"/>
          <p14:tracePt t="4483" x="4521200" y="7861300"/>
          <p14:tracePt t="4491" x="4622800" y="7645400"/>
          <p14:tracePt t="4499" x="4724400" y="7391400"/>
          <p14:tracePt t="4508" x="5105400" y="6565900"/>
          <p14:tracePt t="4514" x="5219700" y="6273800"/>
          <p14:tracePt t="4523" x="5715000" y="5283200"/>
          <p14:tracePt t="4531" x="5854700" y="4978400"/>
          <p14:tracePt t="4540" x="6146800" y="4432300"/>
          <p14:tracePt t="4546" x="6248400" y="4241800"/>
          <p14:tracePt t="4555" x="6502400" y="3860800"/>
          <p14:tracePt t="4563" x="6718300" y="3517900"/>
          <p14:tracePt t="4572" x="6908800" y="3200400"/>
          <p14:tracePt t="4579" x="7086600" y="2959100"/>
          <p14:tracePt t="4589" x="7239000" y="2755900"/>
          <p14:tracePt t="4595" x="7378700" y="2552700"/>
          <p14:tracePt t="4604" x="7480300" y="2374900"/>
          <p14:tracePt t="4611" x="7620000" y="2197100"/>
          <p14:tracePt t="4621" x="7759700" y="2044700"/>
          <p14:tracePt t="4628" x="7848600" y="1905000"/>
          <p14:tracePt t="4637" x="7912100" y="1841500"/>
          <p14:tracePt t="4644" x="8026400" y="1701800"/>
          <p14:tracePt t="4654" x="8115300" y="1587500"/>
          <p14:tracePt t="4660" x="8178800" y="1498600"/>
          <p14:tracePt t="4670" x="8242300" y="1435100"/>
          <p14:tracePt t="4677" x="8318500" y="1346200"/>
          <p14:tracePt t="4687" x="8356600" y="1282700"/>
          <p14:tracePt t="4694" x="8382000" y="1206500"/>
          <p14:tracePt t="4704" x="8432800" y="1168400"/>
          <p14:tracePt t="4711" x="8432800" y="1092200"/>
          <p14:tracePt t="4720" x="8445500" y="1092200"/>
          <p14:tracePt t="4726" x="8470900" y="1054100"/>
          <p14:tracePt t="4736" x="8470900" y="1003300"/>
          <p14:tracePt t="4743" x="8496300" y="990600"/>
          <p14:tracePt t="4753" x="8496300" y="965200"/>
          <p14:tracePt t="4759" x="8496300" y="939800"/>
          <p14:tracePt t="4779" x="8496300" y="914400"/>
          <p14:tracePt t="4819" x="8496300" y="901700"/>
          <p14:tracePt t="4867" x="8496300" y="914400"/>
          <p14:tracePt t="4883" x="8496300" y="939800"/>
          <p14:tracePt t="4891" x="8470900" y="965200"/>
          <p14:tracePt t="4899" x="8470900" y="990600"/>
          <p14:tracePt t="4907" x="8445500" y="1028700"/>
          <p14:tracePt t="4915" x="8445500" y="1079500"/>
          <p14:tracePt t="4923" x="8432800" y="1117600"/>
          <p14:tracePt t="4931" x="8407400" y="1168400"/>
          <p14:tracePt t="4939" x="8407400" y="1231900"/>
          <p14:tracePt t="4947" x="8356600" y="1295400"/>
          <p14:tracePt t="4956" x="8356600" y="1371600"/>
          <p14:tracePt t="4963" x="8356600" y="1409700"/>
          <p14:tracePt t="4971" x="8356600" y="1473200"/>
          <p14:tracePt t="4979" x="8356600" y="1524000"/>
          <p14:tracePt t="4988" x="8356600" y="1574800"/>
          <p14:tracePt t="4995" x="8356600" y="1638300"/>
          <p14:tracePt t="5005" x="8356600" y="1676400"/>
          <p14:tracePt t="5011" x="8356600" y="1727200"/>
          <p14:tracePt t="5021" x="8356600" y="1752600"/>
          <p14:tracePt t="5027" x="8382000" y="1816100"/>
          <p14:tracePt t="5037" x="8382000" y="1841500"/>
          <p14:tracePt t="5043" x="8432800" y="1905000"/>
          <p14:tracePt t="5053" x="8445500" y="1930400"/>
          <p14:tracePt t="5060" x="8470900" y="1955800"/>
          <p14:tracePt t="5070" x="8521700" y="1993900"/>
          <p14:tracePt t="5077" x="8534400" y="2019300"/>
          <p14:tracePt t="5088" x="8610600" y="2044700"/>
          <p14:tracePt t="5099" x="8674100" y="2057400"/>
          <p14:tracePt t="5107" x="8699500" y="2057400"/>
          <p14:tracePt t="5115" x="8737600" y="2082800"/>
          <p14:tracePt t="5123" x="8813800" y="2082800"/>
          <p14:tracePt t="5131" x="8851900" y="2082800"/>
          <p14:tracePt t="5139" x="8902700" y="2082800"/>
          <p14:tracePt t="5147" x="8940800" y="2082800"/>
          <p14:tracePt t="5155" x="8966200" y="2082800"/>
          <p14:tracePt t="5163" x="9004300" y="2082800"/>
          <p14:tracePt t="5172" x="9080500" y="2082800"/>
          <p14:tracePt t="5179" x="9093200" y="2082800"/>
          <p14:tracePt t="5189" x="9194800" y="2057400"/>
          <p14:tracePt t="5196" x="9232900" y="2044700"/>
          <p14:tracePt t="5205" x="9258300" y="2044700"/>
          <p14:tracePt t="5212" x="9296400" y="2044700"/>
          <p14:tracePt t="5221" x="9321800" y="2019300"/>
          <p14:tracePt t="5228" x="9347200" y="2019300"/>
          <p14:tracePt t="5237" x="9347200" y="1993900"/>
          <p14:tracePt t="5243" x="9372600" y="1993900"/>
          <p14:tracePt t="5254" x="9385300" y="1993900"/>
          <p14:tracePt t="5275" x="9385300" y="1968500"/>
          <p14:tracePt t="5283" x="9410700" y="1968500"/>
          <p14:tracePt t="5355" x="9410700" y="1955800"/>
          <p14:tracePt t="5387" x="9410700" y="1930400"/>
          <p14:tracePt t="5443" x="9385300" y="1905000"/>
          <p14:tracePt t="5452" x="9372600" y="1905000"/>
          <p14:tracePt t="5459" x="9347200" y="1905000"/>
          <p14:tracePt t="5468" x="9296400" y="1879600"/>
          <p14:tracePt t="5476" x="9283700" y="1879600"/>
          <p14:tracePt t="5484" x="9232900" y="1879600"/>
          <p14:tracePt t="5491" x="9194800" y="1879600"/>
          <p14:tracePt t="5500" x="9169400" y="1854200"/>
          <p14:tracePt t="5508" x="9093200" y="1854200"/>
          <p14:tracePt t="5516" x="9055100" y="1854200"/>
          <p14:tracePt t="5524" x="9029700" y="1854200"/>
          <p14:tracePt t="5531" x="8991600" y="1854200"/>
          <p14:tracePt t="5540" x="8940800" y="1854200"/>
          <p14:tracePt t="5548" x="8915400" y="1854200"/>
          <p14:tracePt t="5556" x="8877300" y="1854200"/>
          <p14:tracePt t="5564" x="8851900" y="1854200"/>
          <p14:tracePt t="5572" x="8813800" y="1841500"/>
          <p14:tracePt t="5580" x="8763000" y="1841500"/>
          <p14:tracePt t="5588" x="8737600" y="1841500"/>
          <p14:tracePt t="5596" x="8699500" y="1841500"/>
          <p14:tracePt t="5605" x="8623300" y="1816100"/>
          <p14:tracePt t="5612" x="8610600" y="1816100"/>
          <p14:tracePt t="5622" x="8585200" y="1816100"/>
          <p14:tracePt t="5628" x="8521700" y="1816100"/>
          <p14:tracePt t="5638" x="8445500" y="1816100"/>
          <p14:tracePt t="5644" x="8432800" y="1816100"/>
          <p14:tracePt t="5653" x="8356600" y="1816100"/>
          <p14:tracePt t="5660" x="8267700" y="1816100"/>
          <p14:tracePt t="5670" x="8178800" y="1816100"/>
          <p14:tracePt t="5676" x="8115300" y="1841500"/>
          <p14:tracePt t="5687" x="8026400" y="1841500"/>
          <p14:tracePt t="5693" x="7937500" y="1854200"/>
          <p14:tracePt t="5704" x="7823200" y="1854200"/>
          <p14:tracePt t="5710" x="7759700" y="1879600"/>
          <p14:tracePt t="5720" x="7645400" y="1879600"/>
          <p14:tracePt t="5727" x="7556500" y="1905000"/>
          <p14:tracePt t="5736" x="7467600" y="1905000"/>
          <p14:tracePt t="5742" x="7378700" y="1930400"/>
          <p14:tracePt t="5753" x="7327900" y="1930400"/>
          <p14:tracePt t="5759" x="7213600" y="1930400"/>
          <p14:tracePt t="5770" x="7124700" y="1955800"/>
          <p14:tracePt t="5777" x="7035800" y="1955800"/>
          <p14:tracePt t="5787" x="6997700" y="1968500"/>
          <p14:tracePt t="5794" x="6883400" y="1968500"/>
          <p14:tracePt t="5803" x="6807200" y="1993900"/>
          <p14:tracePt t="5810" x="6769100" y="1993900"/>
          <p14:tracePt t="5820" x="6718300" y="1993900"/>
          <p14:tracePt t="5826" x="6680200" y="1993900"/>
          <p14:tracePt t="5837" x="6616700" y="1993900"/>
          <p14:tracePt t="5843" x="6540500" y="2019300"/>
          <p14:tracePt t="5854" x="6502400" y="2019300"/>
          <p14:tracePt t="5855" x="6477000" y="2019300"/>
          <p14:tracePt t="5861" x="6388100" y="2044700"/>
          <p14:tracePt t="5871" x="6362700" y="2044700"/>
          <p14:tracePt t="5877" x="6273800" y="2057400"/>
          <p14:tracePt t="5887" x="6210300" y="2057400"/>
          <p14:tracePt t="5892" x="6184900" y="2082800"/>
          <p14:tracePt t="5904" x="6096000" y="2108200"/>
          <p14:tracePt t="5911" x="6032500" y="2133600"/>
          <p14:tracePt t="5920" x="6007100" y="2146300"/>
          <p14:tracePt t="5927" x="5918200" y="2197100"/>
          <p14:tracePt t="5937" x="5867400" y="2222500"/>
          <p14:tracePt t="5944" x="5803900" y="2235200"/>
          <p14:tracePt t="5953" x="5740400" y="2286000"/>
          <p14:tracePt t="5960" x="5689600" y="2336800"/>
          <p14:tracePt t="5970" x="5626100" y="2374900"/>
          <p14:tracePt t="5977" x="5600700" y="2400300"/>
          <p14:tracePt t="5988" x="5511800" y="2438400"/>
          <p14:tracePt t="5994" x="5486400" y="2463800"/>
          <p14:tracePt t="6003" x="5448300" y="2489200"/>
          <p14:tracePt t="6010" x="5359400" y="2527300"/>
          <p14:tracePt t="6020" x="5359400" y="2552700"/>
          <p14:tracePt t="6023" x="5283200" y="2578100"/>
          <p14:tracePt t="6029" x="5245100" y="2603500"/>
          <p14:tracePt t="6038" x="5219700" y="2616200"/>
          <p14:tracePt t="6045" x="5181600" y="2667000"/>
          <p14:tracePt t="6055" x="5130800" y="2692400"/>
          <p14:tracePt t="6061" x="5130800" y="2717800"/>
          <p14:tracePt t="6071" x="5067300" y="2781300"/>
          <p14:tracePt t="6078" x="5016500" y="2806700"/>
          <p14:tracePt t="6087" x="5003800" y="2844800"/>
          <p14:tracePt t="6094" x="4953000" y="2895600"/>
          <p14:tracePt t="6104" x="4902200" y="2933700"/>
          <p14:tracePt t="6110" x="4864100" y="2984500"/>
          <p14:tracePt t="6121" x="4838700" y="2997200"/>
          <p14:tracePt t="6128" x="4775200" y="3073400"/>
          <p14:tracePt t="6137" x="4724400" y="3111500"/>
          <p14:tracePt t="6144" x="4686300" y="3162300"/>
          <p14:tracePt t="6154" x="4622800" y="3200400"/>
          <p14:tracePt t="6161" x="4572000" y="3251200"/>
          <p14:tracePt t="6171" x="4521200" y="3289300"/>
          <p14:tracePt t="6177" x="4483100" y="3314700"/>
          <p14:tracePt t="6187" x="4457700" y="3365500"/>
          <p14:tracePt t="6193" x="4419600" y="3403600"/>
          <p14:tracePt t="6203" x="4394200" y="3429000"/>
          <p14:tracePt t="6210" x="4368800" y="3454400"/>
          <p14:tracePt t="6221" x="4330700" y="3492500"/>
          <p14:tracePt t="6228" x="4330700" y="3517900"/>
          <p14:tracePt t="6237" x="4279900" y="3581400"/>
          <p14:tracePt t="6246" x="4254500" y="3632200"/>
          <p14:tracePt t="6255" x="4241800" y="3657600"/>
          <p14:tracePt t="6262" x="4241800" y="3670300"/>
          <p14:tracePt t="6271" x="4216400" y="3695700"/>
          <p14:tracePt t="6279" x="4216400" y="3746500"/>
          <p14:tracePt t="6287" x="4191000" y="3784600"/>
          <p14:tracePt t="6294" x="4191000" y="3810000"/>
          <p14:tracePt t="6304" x="4191000" y="3860800"/>
          <p14:tracePt t="6310" x="4191000" y="3873500"/>
          <p14:tracePt t="6320" x="4165600" y="3924300"/>
          <p14:tracePt t="6327" x="4140200" y="3962400"/>
          <p14:tracePt t="6337" x="4140200" y="3987800"/>
          <p14:tracePt t="6343" x="4140200" y="4013200"/>
          <p14:tracePt t="6354" x="4140200" y="4051300"/>
          <p14:tracePt t="6360" x="4127500" y="4076700"/>
          <p14:tracePt t="6371" x="4127500" y="4102100"/>
          <p14:tracePt t="6377" x="4127500" y="4127500"/>
          <p14:tracePt t="6389" x="4127500" y="4140200"/>
          <p14:tracePt t="6397" x="4127500" y="4165600"/>
          <p14:tracePt t="6413" x="4127500" y="4191000"/>
          <p14:tracePt t="6445" x="4127500" y="4216400"/>
          <p14:tracePt t="6493" x="4127500" y="4241800"/>
          <p14:tracePt t="25488" x="4102100" y="4241800"/>
          <p14:tracePt t="25497" x="4076700" y="4241800"/>
          <p14:tracePt t="25503" x="4051300" y="4241800"/>
          <p14:tracePt t="25511" x="4038600" y="4241800"/>
          <p14:tracePt t="25520" x="4013200" y="4254500"/>
          <p14:tracePt t="25536" x="3987800" y="4254500"/>
          <p14:tracePt t="25543" x="3962400" y="4279900"/>
          <p14:tracePt t="25552" x="3949700" y="4330700"/>
          <p14:tracePt t="25560" x="3924300" y="4330700"/>
          <p14:tracePt t="25568" x="3873500" y="4368800"/>
          <p14:tracePt t="25576" x="3860800" y="4394200"/>
          <p14:tracePt t="25583" x="3784600" y="4432300"/>
          <p14:tracePt t="25593" x="3759200" y="4483100"/>
          <p14:tracePt t="25601" x="3670300" y="4572000"/>
          <p14:tracePt t="25609" x="3657600" y="4597400"/>
          <p14:tracePt t="25616" x="3581400" y="4686300"/>
          <p14:tracePt t="25624" x="3568700" y="4724400"/>
          <p14:tracePt t="25633" x="3492500" y="4800600"/>
          <p14:tracePt t="25641" x="3479800" y="4864100"/>
          <p14:tracePt t="25648" x="3403600" y="4953000"/>
          <p14:tracePt t="25657" x="3365500" y="5016500"/>
          <p14:tracePt t="25664" x="3340100" y="5105400"/>
          <p14:tracePt t="25674" x="3314700" y="5130800"/>
          <p14:tracePt t="25682" x="3276600" y="5219700"/>
          <p14:tracePt t="25690" x="3251200" y="5270500"/>
          <p14:tracePt t="25698" x="3200400" y="5359400"/>
          <p14:tracePt t="25707" x="3200400" y="5384800"/>
          <p14:tracePt t="25712" x="3187700" y="5473700"/>
          <p14:tracePt t="25722" x="3187700" y="5511800"/>
          <p14:tracePt t="25729" x="3187700" y="5537200"/>
          <p14:tracePt t="25738" x="3187700" y="5562600"/>
          <p14:tracePt t="25744" x="3162300" y="5626100"/>
          <p14:tracePt t="25756" x="3162300" y="5664200"/>
          <p14:tracePt t="25768" x="3162300" y="5715000"/>
          <p14:tracePt t="25776" x="3162300" y="5740400"/>
          <p14:tracePt t="25784" x="3162300" y="5778500"/>
          <p14:tracePt t="25792" x="3187700" y="5829300"/>
          <p14:tracePt t="25808" x="3200400" y="5867400"/>
          <p14:tracePt t="25816" x="3225800" y="5892800"/>
          <p14:tracePt t="25832" x="3251200" y="5918200"/>
          <p14:tracePt t="25841" x="3276600" y="5943600"/>
          <p14:tracePt t="25848" x="3289300" y="5943600"/>
          <p14:tracePt t="25856" x="3289300" y="5956300"/>
          <p14:tracePt t="25864" x="3314700" y="5956300"/>
          <p14:tracePt t="25880" x="3340100" y="5981700"/>
          <p14:tracePt t="25896" x="3365500" y="5981700"/>
          <p14:tracePt t="25905" x="3378200" y="5981700"/>
          <p14:tracePt t="25913" x="3403600" y="5981700"/>
          <p14:tracePt t="25920" x="3429000" y="5981700"/>
          <p14:tracePt t="25928" x="3479800" y="5981700"/>
          <p14:tracePt t="25944" x="3517900" y="5956300"/>
          <p14:tracePt t="25952" x="3543300" y="5943600"/>
          <p14:tracePt t="25960" x="3581400" y="5918200"/>
          <p14:tracePt t="25969" x="3657600" y="5867400"/>
          <p14:tracePt t="25977" x="3670300" y="5854700"/>
          <p14:tracePt t="25984" x="3746500" y="5829300"/>
          <p14:tracePt t="25992" x="3784600" y="5778500"/>
          <p14:tracePt t="26000" x="3835400" y="5740400"/>
          <p14:tracePt t="26008" x="3873500" y="5689600"/>
          <p14:tracePt t="26016" x="3949700" y="5651500"/>
          <p14:tracePt t="26025" x="3962400" y="5626100"/>
          <p14:tracePt t="26033" x="4051300" y="5575300"/>
          <p14:tracePt t="26041" x="4102100" y="5537200"/>
          <p14:tracePt t="26049" x="4127500" y="5511800"/>
          <p14:tracePt t="26057" x="4191000" y="5473700"/>
          <p14:tracePt t="26064" x="4216400" y="5473700"/>
          <p14:tracePt t="26074" x="4241800" y="5422900"/>
          <p14:tracePt t="26081" x="4254500" y="5397500"/>
          <p14:tracePt t="26090" x="4305300" y="5359400"/>
          <p14:tracePt t="26098" x="4330700" y="5334000"/>
          <p14:tracePt t="26107" x="4368800" y="5283200"/>
          <p14:tracePt t="26115" x="4394200" y="5270500"/>
          <p14:tracePt t="26124" x="4419600" y="5245100"/>
          <p14:tracePt t="26131" x="4432300" y="5245100"/>
          <p14:tracePt t="26138" x="4432300" y="5219700"/>
          <p14:tracePt t="26144" x="4483100" y="5194300"/>
          <p14:tracePt t="26155" x="4483100" y="5181600"/>
          <p14:tracePt t="26161" x="4508500" y="5156200"/>
          <p14:tracePt t="26172" x="4521200" y="5156200"/>
          <p14:tracePt t="26178" x="4521200" y="5130800"/>
          <p14:tracePt t="26189" x="4546600" y="5092700"/>
          <p14:tracePt t="26200" x="4546600" y="5067300"/>
          <p14:tracePt t="26208" x="4572000" y="5067300"/>
          <p14:tracePt t="26217" x="4572000" y="5041900"/>
          <p14:tracePt t="26233" x="4597400" y="5016500"/>
          <p14:tracePt t="26242" x="4597400" y="5003800"/>
          <p14:tracePt t="26248" x="4622800" y="5003800"/>
          <p14:tracePt t="26281" x="4622800" y="4978400"/>
          <p14:tracePt t="26305" x="4635500" y="4978400"/>
          <p14:tracePt t="26417" x="4635500" y="5003800"/>
          <p14:tracePt t="26449" x="4635500" y="5016500"/>
          <p14:tracePt t="26457" x="4660900" y="5016500"/>
          <p14:tracePt t="26465" x="4660900" y="5041900"/>
          <p14:tracePt t="26473" x="4686300" y="5067300"/>
          <p14:tracePt t="26481" x="4686300" y="5092700"/>
          <p14:tracePt t="26497" x="4711700" y="5105400"/>
          <p14:tracePt t="26505" x="4711700" y="5130800"/>
          <p14:tracePt t="26513" x="4724400" y="5156200"/>
          <p14:tracePt t="26529" x="4749800" y="5156200"/>
          <p14:tracePt t="26545" x="4749800" y="5181600"/>
          <p14:tracePt t="26561" x="4775200" y="5181600"/>
          <p14:tracePt t="26649" x="4800600" y="5181600"/>
          <p14:tracePt t="26689" x="4813300" y="5181600"/>
          <p14:tracePt t="26697" x="4813300" y="5194300"/>
          <p14:tracePt t="26721" x="4838700" y="5194300"/>
          <p14:tracePt t="26745" x="4864100" y="5219700"/>
          <p14:tracePt t="26761" x="4889500" y="5219700"/>
          <p14:tracePt t="36253" x="4889500" y="5245100"/>
          <p14:tracePt t="36261" x="4889500" y="5283200"/>
          <p14:tracePt t="36269" x="4889500" y="5308600"/>
          <p14:tracePt t="36277" x="4889500" y="5359400"/>
          <p14:tracePt t="36285" x="4902200" y="5384800"/>
          <p14:tracePt t="36294" x="4902200" y="5448300"/>
          <p14:tracePt t="36302" x="4902200" y="5486400"/>
          <p14:tracePt t="36309" x="4902200" y="5511800"/>
          <p14:tracePt t="36317" x="4902200" y="5562600"/>
          <p14:tracePt t="36325" x="4927600" y="5575300"/>
          <p14:tracePt t="36333" x="4927600" y="5600700"/>
          <p14:tracePt t="36341" x="4927600" y="5626100"/>
          <p14:tracePt t="36357" x="4927600" y="5664200"/>
          <p14:tracePt t="36374" x="4927600" y="5689600"/>
          <p14:tracePt t="36381" x="4953000" y="5689600"/>
          <p14:tracePt t="36397" x="4953000" y="5715000"/>
          <p14:tracePt t="36438" x="4953000" y="5740400"/>
          <p14:tracePt t="36477" x="4978400" y="5740400"/>
          <p14:tracePt t="36517" x="4978400" y="5765800"/>
          <p14:tracePt t="36534" x="5003800" y="5778500"/>
          <p14:tracePt t="36558" x="5003800" y="5803900"/>
          <p14:tracePt t="36573" x="5016500" y="5829300"/>
          <p14:tracePt t="36582" x="5016500" y="5854700"/>
          <p14:tracePt t="36598" x="5041900" y="5867400"/>
          <p14:tracePt t="36614" x="5041900" y="5892800"/>
          <p14:tracePt t="36639" x="5041900" y="5918200"/>
          <p14:tracePt t="36662" x="5041900" y="5943600"/>
          <p14:tracePt t="36686" x="5041900" y="5956300"/>
          <p14:tracePt t="36709" x="5041900" y="5981700"/>
          <p14:tracePt t="36734" x="5041900" y="6007100"/>
          <p14:tracePt t="49000" x="5041900" y="6045200"/>
          <p14:tracePt t="49009" x="5041900" y="6070600"/>
          <p14:tracePt t="49016" x="5041900" y="6121400"/>
          <p14:tracePt t="49025" x="5016500" y="6159500"/>
          <p14:tracePt t="49034" x="5016500" y="6184900"/>
          <p14:tracePt t="49042" x="5016500" y="6235700"/>
          <p14:tracePt t="49048" x="5016500" y="6273800"/>
          <p14:tracePt t="49058" x="5003800" y="6337300"/>
          <p14:tracePt t="49066" x="4978400" y="6388100"/>
          <p14:tracePt t="49075" x="4953000" y="6451600"/>
          <p14:tracePt t="49082" x="4953000" y="6527800"/>
          <p14:tracePt t="49090" x="4953000" y="6540500"/>
          <p14:tracePt t="49097" x="4953000" y="6565900"/>
          <p14:tracePt t="49107" x="4953000" y="6616700"/>
          <p14:tracePt t="49113" x="4927600" y="6629400"/>
          <p14:tracePt t="49123" x="4927600" y="6654800"/>
          <p14:tracePt t="49129" x="4927600" y="6680200"/>
          <p14:tracePt t="49144" x="4927600" y="6705600"/>
          <p14:tracePt t="49153" x="4927600" y="6718300"/>
          <p14:tracePt t="49160" x="4927600" y="6743700"/>
          <p14:tracePt t="49177" x="4927600" y="6769100"/>
          <p14:tracePt t="49192" x="4927600" y="6794500"/>
          <p14:tracePt t="49208" x="4927600" y="6807200"/>
          <p14:tracePt t="49225" x="4927600" y="6832600"/>
          <p14:tracePt t="49241" x="4927600" y="6858000"/>
          <p14:tracePt t="49265" x="4927600" y="6883400"/>
          <p14:tracePt t="49281" x="4927600" y="6908800"/>
          <p14:tracePt t="49305" x="4927600" y="6921500"/>
          <p14:tracePt t="49329" x="4927600" y="6946900"/>
          <p14:tracePt t="49337" x="4953000" y="6946900"/>
          <p14:tracePt t="49345" x="4953000" y="6972300"/>
          <p14:tracePt t="49361" x="4953000" y="6997700"/>
          <p14:tracePt t="49369" x="4978400" y="7010400"/>
          <p14:tracePt t="49385" x="4978400" y="7035800"/>
          <p14:tracePt t="49393" x="4978400" y="7061200"/>
          <p14:tracePt t="49401" x="5003800" y="7061200"/>
          <p14:tracePt t="49409" x="5003800" y="7086600"/>
          <p14:tracePt t="49425" x="5003800" y="7099300"/>
          <p14:tracePt t="49449" x="5016500" y="7124700"/>
          <p14:tracePt t="49465" x="5016500" y="7150100"/>
          <p14:tracePt t="49490" x="5041900" y="7150100"/>
          <p14:tracePt t="49497" x="5041900" y="7175500"/>
          <p14:tracePt t="49537" x="5067300" y="7188200"/>
          <p14:tracePt t="49593" x="5092700" y="7188200"/>
          <p14:tracePt t="49625" x="5092700" y="7213600"/>
          <p14:tracePt t="49633" x="5105400" y="7213600"/>
          <p14:tracePt t="49785" x="5130800" y="7213600"/>
          <p14:tracePt t="49825" x="5130800" y="7239000"/>
          <p14:tracePt t="56288" x="5130800" y="7264400"/>
          <p14:tracePt t="56299" x="5130800" y="7327900"/>
          <p14:tracePt t="56305" x="5130800" y="7353300"/>
          <p14:tracePt t="56312" x="5130800" y="7391400"/>
          <p14:tracePt t="56320" x="5130800" y="7442200"/>
          <p14:tracePt t="56328" x="5130800" y="7467600"/>
          <p14:tracePt t="56336" x="5130800" y="7505700"/>
          <p14:tracePt t="56344" x="5130800" y="7556500"/>
          <p14:tracePt t="56352" x="5130800" y="7594600"/>
          <p14:tracePt t="56360" x="5130800" y="7620000"/>
          <p14:tracePt t="56368" x="5130800" y="7670800"/>
          <p14:tracePt t="56376" x="5130800" y="7708900"/>
          <p14:tracePt t="56384" x="5130800" y="7759700"/>
          <p14:tracePt t="56392" x="5130800" y="7772400"/>
          <p14:tracePt t="56400" x="5130800" y="7797800"/>
          <p14:tracePt t="56408" x="5130800" y="7848600"/>
          <p14:tracePt t="56416" x="5156200" y="7886700"/>
          <p14:tracePt t="56427" x="5156200" y="7912100"/>
          <p14:tracePt t="56432" x="5156200" y="7937500"/>
          <p14:tracePt t="56442" x="5156200" y="7950200"/>
          <p14:tracePt t="56448" x="5156200" y="7975600"/>
          <p14:tracePt t="56458" x="5156200" y="8001000"/>
          <p14:tracePt t="56474" x="5156200" y="8026400"/>
          <p14:tracePt t="56496" x="5156200" y="8051800"/>
          <p14:tracePt t="56536" x="5156200" y="8064500"/>
          <p14:tracePt t="56576" x="5156200" y="8089900"/>
          <p14:tracePt t="56584" x="5130800" y="8089900"/>
          <p14:tracePt t="56592" x="5130800" y="8115300"/>
          <p14:tracePt t="56600" x="5105400" y="8140700"/>
          <p14:tracePt t="56616" x="5105400" y="8153400"/>
          <p14:tracePt t="56624" x="5092700" y="8178800"/>
          <p14:tracePt t="56641" x="5092700" y="8204200"/>
          <p14:tracePt t="56665" x="5067300" y="8229600"/>
          <p14:tracePt t="56696" x="5067300" y="8242300"/>
          <p14:tracePt t="56801" x="5041900" y="8242300"/>
          <p14:tracePt t="56824" x="5041900" y="8267700"/>
          <p14:tracePt t="56841" x="5016500" y="8267700"/>
          <p14:tracePt t="56865" x="5003800" y="8293100"/>
          <p14:tracePt t="56913" x="4978400" y="8293100"/>
          <p14:tracePt t="56961" x="4953000" y="8293100"/>
          <p14:tracePt t="79645" x="4889500" y="8051800"/>
          <p14:tracePt t="79655" x="4864100" y="7950200"/>
          <p14:tracePt t="79663" x="4838700" y="7823200"/>
          <p14:tracePt t="79670" x="4813300" y="7670800"/>
          <p14:tracePt t="79679" x="4813300" y="7531100"/>
          <p14:tracePt t="79685" x="4800600" y="7378700"/>
          <p14:tracePt t="79694" x="4775200" y="7213600"/>
          <p14:tracePt t="79702" x="4749800" y="7035800"/>
          <p14:tracePt t="79711" x="4749800" y="6883400"/>
          <p14:tracePt t="79717" x="4724400" y="6527800"/>
          <p14:tracePt t="79726" x="4711700" y="6235700"/>
          <p14:tracePt t="79733" x="4711700" y="5918200"/>
          <p14:tracePt t="79743" x="4711700" y="5778500"/>
          <p14:tracePt t="79749" x="4686300" y="5384800"/>
          <p14:tracePt t="79759" x="4686300" y="5105400"/>
          <p14:tracePt t="79765" x="4686300" y="4864100"/>
          <p14:tracePt t="79775" x="4686300" y="4635500"/>
          <p14:tracePt t="79781" x="4686300" y="4432300"/>
          <p14:tracePt t="79791" x="4686300" y="4330700"/>
          <p14:tracePt t="79798" x="4686300" y="4038600"/>
          <p14:tracePt t="79809" x="4724400" y="3949700"/>
          <p14:tracePt t="79816" x="4800600" y="3695700"/>
          <p14:tracePt t="79825" x="4813300" y="3606800"/>
          <p14:tracePt t="79832" x="4902200" y="3365500"/>
          <p14:tracePt t="79842" x="5003800" y="3200400"/>
          <p14:tracePt t="79849" x="5041900" y="3111500"/>
          <p14:tracePt t="79859" x="5156200" y="2895600"/>
          <p14:tracePt t="79866" x="5194300" y="2819400"/>
          <p14:tracePt t="79875" x="5308600" y="2603500"/>
          <p14:tracePt t="79882" x="5359400" y="2552700"/>
          <p14:tracePt t="79893" x="5397500" y="2463800"/>
          <p14:tracePt t="79899" x="5473700" y="2349500"/>
          <p14:tracePt t="79910" x="5486400" y="2311400"/>
          <p14:tracePt t="79916" x="5575300" y="2197100"/>
          <p14:tracePt t="79925" x="5626100" y="2133600"/>
          <p14:tracePt t="79932" x="5664200" y="2057400"/>
          <p14:tracePt t="79942" x="5715000" y="2019300"/>
          <p14:tracePt t="79948" x="5829300" y="1905000"/>
          <p14:tracePt t="79959" x="5892800" y="1841500"/>
          <p14:tracePt t="79960" x="5943600" y="1790700"/>
          <p14:tracePt t="79968" x="5981700" y="1752600"/>
          <p14:tracePt t="79976" x="6096000" y="1663700"/>
          <p14:tracePt t="79983" x="6146800" y="1612900"/>
          <p14:tracePt t="79992" x="6184900" y="1587500"/>
          <p14:tracePt t="79998" x="6273800" y="1524000"/>
          <p14:tracePt t="80009" x="6337300" y="1460500"/>
          <p14:tracePt t="80017" x="6413500" y="1409700"/>
          <p14:tracePt t="80025" x="6502400" y="1371600"/>
          <p14:tracePt t="80032" x="6540500" y="1320800"/>
          <p14:tracePt t="80042" x="6616700" y="1282700"/>
          <p14:tracePt t="80049" x="6680200" y="1231900"/>
          <p14:tracePt t="80058" x="6705600" y="1206500"/>
          <p14:tracePt t="80065" x="6858000" y="1117600"/>
          <p14:tracePt t="80076" x="6908800" y="1092200"/>
          <p14:tracePt t="80082" x="6921500" y="1079500"/>
          <p14:tracePt t="80092" x="7035800" y="1003300"/>
          <p14:tracePt t="80098" x="7099300" y="965200"/>
          <p14:tracePt t="80109" x="7239000" y="901700"/>
          <p14:tracePt t="80115" x="7289800" y="901700"/>
          <p14:tracePt t="80125" x="7302500" y="876300"/>
          <p14:tracePt t="80132" x="7416800" y="825500"/>
          <p14:tracePt t="80142" x="7480300" y="812800"/>
          <p14:tracePt t="80149" x="7556500" y="762000"/>
          <p14:tracePt t="80158" x="7594600" y="762000"/>
          <p14:tracePt t="80159" x="7670800" y="736600"/>
          <p14:tracePt t="80166" x="7734300" y="711200"/>
          <p14:tracePt t="80176" x="7772400" y="711200"/>
          <p14:tracePt t="80182" x="7848600" y="698500"/>
          <p14:tracePt t="80192" x="7886700" y="698500"/>
          <p14:tracePt t="80198" x="7937500" y="698500"/>
          <p14:tracePt t="80209" x="8051800" y="673100"/>
          <p14:tracePt t="80216" x="8089900" y="673100"/>
          <p14:tracePt t="80226" x="8140700" y="673100"/>
          <p14:tracePt t="80232" x="8204200" y="673100"/>
          <p14:tracePt t="80242" x="8229600" y="673100"/>
          <p14:tracePt t="80248" x="8318500" y="673100"/>
          <p14:tracePt t="80259" x="8356600" y="673100"/>
          <p14:tracePt t="80264" x="8382000" y="673100"/>
          <p14:tracePt t="80276" x="8432800" y="698500"/>
          <p14:tracePt t="80283" x="8445500" y="711200"/>
          <p14:tracePt t="80292" x="8521700" y="736600"/>
          <p14:tracePt t="80299" x="8521700" y="762000"/>
          <p14:tracePt t="80309" x="8534400" y="787400"/>
          <p14:tracePt t="80316" x="8559800" y="825500"/>
          <p14:tracePt t="80325" x="8585200" y="850900"/>
          <p14:tracePt t="80332" x="8610600" y="876300"/>
          <p14:tracePt t="80342" x="8610600" y="914400"/>
          <p14:tracePt t="80347" x="8623300" y="939800"/>
          <p14:tracePt t="80358" x="8623300" y="990600"/>
          <p14:tracePt t="80364" x="8623300" y="1003300"/>
          <p14:tracePt t="80376" x="8648700" y="1028700"/>
          <p14:tracePt t="80377" x="8648700" y="1054100"/>
          <p14:tracePt t="80384" x="8648700" y="1079500"/>
          <p14:tracePt t="80392" x="8648700" y="1117600"/>
          <p14:tracePt t="80398" x="8648700" y="1143000"/>
          <p14:tracePt t="80408" x="8648700" y="1168400"/>
          <p14:tracePt t="80414" x="8648700" y="1206500"/>
          <p14:tracePt t="80425" x="8648700" y="1231900"/>
          <p14:tracePt t="80431" x="8648700" y="1295400"/>
          <p14:tracePt t="80443" x="8648700" y="1346200"/>
          <p14:tracePt t="80448" x="8648700" y="1409700"/>
          <p14:tracePt t="80459" x="8648700" y="1460500"/>
          <p14:tracePt t="80464" x="8648700" y="1498600"/>
          <p14:tracePt t="80476" x="8674100" y="1549400"/>
          <p14:tracePt t="80483" x="8699500" y="1612900"/>
          <p14:tracePt t="80492" x="8699500" y="1663700"/>
          <p14:tracePt t="80498" x="8712200" y="1727200"/>
          <p14:tracePt t="80509" x="8712200" y="1752600"/>
          <p14:tracePt t="80515" x="8763000" y="1790700"/>
          <p14:tracePt t="80526" x="8763000" y="1841500"/>
          <p14:tracePt t="80531" x="8788400" y="1854200"/>
          <p14:tracePt t="80542" x="8826500" y="1905000"/>
          <p14:tracePt t="80549" x="8851900" y="1930400"/>
          <p14:tracePt t="80561" x="8902700" y="1968500"/>
          <p14:tracePt t="80576" x="8915400" y="1968500"/>
          <p14:tracePt t="80582" x="8915400" y="1993900"/>
          <p14:tracePt t="80590" x="8940800" y="1993900"/>
          <p14:tracePt t="80607" x="8940800" y="2019300"/>
          <p14:tracePt t="80614" x="8966200" y="2019300"/>
          <p14:tracePt t="80630" x="8991600" y="2019300"/>
          <p14:tracePt t="80639" x="9004300" y="2019300"/>
          <p14:tracePt t="80662" x="9055100" y="2019300"/>
          <p14:tracePt t="80670" x="9055100" y="2044700"/>
          <p14:tracePt t="80678" x="9080500" y="2044700"/>
          <p14:tracePt t="80686" x="9093200" y="2044700"/>
          <p14:tracePt t="80695" x="9118600" y="2044700"/>
          <p14:tracePt t="80711" x="9144000" y="2044700"/>
          <p14:tracePt t="80718" x="9169400" y="2044700"/>
          <p14:tracePt t="80726" x="9169400" y="2057400"/>
          <p14:tracePt t="80734" x="9194800" y="2057400"/>
          <p14:tracePt t="80750" x="9207500" y="2057400"/>
          <p14:tracePt t="80775" x="9232900" y="2082800"/>
          <p14:tracePt t="80790" x="9232900" y="2108200"/>
          <p14:tracePt t="80798" x="9258300" y="2108200"/>
          <p14:tracePt t="80807" x="9258300" y="2133600"/>
          <p14:tracePt t="80814" x="9283700" y="2146300"/>
          <p14:tracePt t="80822" x="9283700" y="2171700"/>
          <p14:tracePt t="80830" x="9283700" y="2222500"/>
          <p14:tracePt t="80838" x="9296400" y="2222500"/>
          <p14:tracePt t="80846" x="9296400" y="2260600"/>
          <p14:tracePt t="80855" x="9296400" y="2311400"/>
          <p14:tracePt t="80862" x="9321800" y="2336800"/>
          <p14:tracePt t="80871" x="9321800" y="2349500"/>
          <p14:tracePt t="81399" x="9321800" y="2374900"/>
          <p14:tracePt t="81409" x="9321800" y="2425700"/>
          <p14:tracePt t="81423" x="9321800" y="2438400"/>
          <p14:tracePt t="81431" x="9321800" y="2463800"/>
          <p14:tracePt t="81439" x="9321800" y="2489200"/>
          <p14:tracePt t="81447" x="9321800" y="2514600"/>
          <p14:tracePt t="81455" x="9321800" y="2527300"/>
          <p14:tracePt t="81463" x="9321800" y="2552700"/>
          <p14:tracePt t="81471" x="9347200" y="2578100"/>
          <p14:tracePt t="81487" x="9347200" y="2603500"/>
          <p14:tracePt t="81495" x="9347200" y="2641600"/>
          <p14:tracePt t="81503" x="9372600" y="2667000"/>
          <p14:tracePt t="81511" x="9372600" y="2692400"/>
          <p14:tracePt t="81520" x="9372600" y="2717800"/>
          <p14:tracePt t="81527" x="9372600" y="2730500"/>
          <p14:tracePt t="81535" x="9385300" y="2781300"/>
          <p14:tracePt t="81544" x="9385300" y="2806700"/>
          <p14:tracePt t="81551" x="9385300" y="2819400"/>
          <p14:tracePt t="81561" x="9385300" y="2844800"/>
          <p14:tracePt t="81567" x="9385300" y="2870200"/>
          <p14:tracePt t="81577" x="9385300" y="2895600"/>
          <p14:tracePt t="81593" x="9385300" y="2908300"/>
          <p14:tracePt t="81599" x="9385300" y="2933700"/>
          <p14:tracePt t="81609" x="9410700" y="2933700"/>
          <p14:tracePt t="81615" x="9410700" y="2959100"/>
          <p14:tracePt t="81632" x="9410700" y="2984500"/>
          <p14:tracePt t="81640" x="9410700" y="2997200"/>
          <p14:tracePt t="81647" x="9436100" y="2997200"/>
          <p14:tracePt t="81655" x="9436100" y="3022600"/>
          <p14:tracePt t="81664" x="9436100" y="3048000"/>
          <p14:tracePt t="81680" x="9436100" y="3073400"/>
          <p14:tracePt t="81712" x="9436100" y="3098800"/>
          <p14:tracePt t="81752" x="9436100" y="3111500"/>
          <p14:tracePt t="81760" x="9461500" y="3111500"/>
          <p14:tracePt t="81777" x="9461500" y="3136900"/>
          <p14:tracePt t="81793" x="9474200" y="3162300"/>
          <p14:tracePt t="81800" x="9474200" y="3187700"/>
          <p14:tracePt t="81809" x="9499600" y="3200400"/>
          <p14:tracePt t="81816" x="9499600" y="3225800"/>
          <p14:tracePt t="81824" x="9525000" y="3251200"/>
          <p14:tracePt t="81832" x="9525000" y="3276600"/>
          <p14:tracePt t="81840" x="9525000" y="3289300"/>
          <p14:tracePt t="81848" x="9550400" y="3314700"/>
          <p14:tracePt t="81856" x="9550400" y="3340100"/>
          <p14:tracePt t="81863" x="9575800" y="3365500"/>
          <p14:tracePt t="81872" x="9575800" y="3378200"/>
          <p14:tracePt t="81880" x="9575800" y="3403600"/>
          <p14:tracePt t="81888" x="9588500" y="3429000"/>
          <p14:tracePt t="81896" x="9588500" y="3454400"/>
          <p14:tracePt t="81904" x="9613900" y="3479800"/>
          <p14:tracePt t="81912" x="9613900" y="3492500"/>
          <p14:tracePt t="81920" x="9639300" y="3517900"/>
          <p14:tracePt t="81928" x="9639300" y="3543300"/>
          <p14:tracePt t="81936" x="9664700" y="3568700"/>
          <p14:tracePt t="81944" x="9664700" y="3581400"/>
          <p14:tracePt t="81952" x="9677400" y="3632200"/>
          <p14:tracePt t="81960" x="9677400" y="3657600"/>
          <p14:tracePt t="81968" x="9702800" y="3657600"/>
          <p14:tracePt t="81977" x="9702800" y="3695700"/>
          <p14:tracePt t="81984" x="9702800" y="3721100"/>
          <p14:tracePt t="81994" x="9728200" y="3746500"/>
          <p14:tracePt t="82009" x="9728200" y="3759200"/>
          <p14:tracePt t="82016" x="9753600" y="3784600"/>
          <p14:tracePt t="82024" x="9753600" y="3810000"/>
          <p14:tracePt t="82040" x="9766300" y="3835400"/>
          <p14:tracePt t="82056" x="9766300" y="3860800"/>
          <p14:tracePt t="82064" x="9791700" y="3873500"/>
          <p14:tracePt t="82072" x="9791700" y="3898900"/>
          <p14:tracePt t="82088" x="9791700" y="3924300"/>
          <p14:tracePt t="82096" x="9791700" y="3949700"/>
          <p14:tracePt t="82104" x="9817100" y="3949700"/>
          <p14:tracePt t="82112" x="9817100" y="3962400"/>
          <p14:tracePt t="82120" x="9842500" y="3987800"/>
          <p14:tracePt t="82136" x="9855200" y="4013200"/>
          <p14:tracePt t="82145" x="9855200" y="4038600"/>
          <p14:tracePt t="82152" x="9880600" y="4038600"/>
          <p14:tracePt t="82160" x="9880600" y="4051300"/>
          <p14:tracePt t="82168" x="9906000" y="4076700"/>
          <p14:tracePt t="82177" x="9931400" y="4102100"/>
          <p14:tracePt t="82184" x="9931400" y="4127500"/>
          <p14:tracePt t="82194" x="9969500" y="4140200"/>
          <p14:tracePt t="82201" x="9969500" y="4165600"/>
          <p14:tracePt t="82210" x="9994900" y="4191000"/>
          <p14:tracePt t="82217" x="10020300" y="4241800"/>
          <p14:tracePt t="82232" x="10045700" y="4254500"/>
          <p14:tracePt t="82240" x="10045700" y="4279900"/>
          <p14:tracePt t="82248" x="10058400" y="4305300"/>
          <p14:tracePt t="82256" x="10083800" y="4330700"/>
          <p14:tracePt t="82264" x="10083800" y="4343400"/>
          <p14:tracePt t="82272" x="10109200" y="4368800"/>
          <p14:tracePt t="82280" x="10109200" y="4394200"/>
          <p14:tracePt t="82288" x="10134600" y="4394200"/>
          <p14:tracePt t="82296" x="10147300" y="4419600"/>
          <p14:tracePt t="82304" x="10147300" y="4432300"/>
          <p14:tracePt t="82312" x="10172700" y="4457700"/>
          <p14:tracePt t="82328" x="10198100" y="4483100"/>
          <p14:tracePt t="82336" x="10198100" y="4508500"/>
          <p14:tracePt t="82344" x="10223500" y="4521200"/>
          <p14:tracePt t="82352" x="10223500" y="4546600"/>
          <p14:tracePt t="82360" x="10236200" y="4572000"/>
          <p14:tracePt t="82377" x="10261600" y="4597400"/>
          <p14:tracePt t="82384" x="10261600" y="4622800"/>
          <p14:tracePt t="82400" x="10261600" y="4635500"/>
          <p14:tracePt t="82410" x="10287000" y="4635500"/>
          <p14:tracePt t="82426" x="10287000" y="4660900"/>
          <p14:tracePt t="82448" x="10287000" y="4686300"/>
          <p14:tracePt t="82472" x="10287000" y="4711700"/>
          <p14:tracePt t="82497" x="10287000" y="4724400"/>
          <p14:tracePt t="82513" x="10287000" y="4749800"/>
          <p14:tracePt t="82529" x="10287000" y="4775200"/>
          <p14:tracePt t="82560" x="10287000" y="4800600"/>
          <p14:tracePt t="82592" x="10287000" y="4813300"/>
          <p14:tracePt t="82600" x="10261600" y="4813300"/>
          <p14:tracePt t="82609" x="10236200" y="4813300"/>
          <p14:tracePt t="82626" x="10223500" y="4813300"/>
          <p14:tracePt t="82632" x="10198100" y="4813300"/>
          <p14:tracePt t="82649" x="10172700" y="4813300"/>
          <p14:tracePt t="82665" x="10147300" y="4813300"/>
          <p14:tracePt t="82673" x="10134600" y="4813300"/>
          <p14:tracePt t="82689" x="10109200" y="4813300"/>
          <p14:tracePt t="82697" x="10083800" y="4813300"/>
          <p14:tracePt t="82705" x="10058400" y="4813300"/>
          <p14:tracePt t="82712" x="10045700" y="4813300"/>
          <p14:tracePt t="82729" x="10020300" y="4813300"/>
          <p14:tracePt t="82737" x="9994900" y="4813300"/>
          <p14:tracePt t="82744" x="9969500" y="4813300"/>
          <p14:tracePt t="82753" x="9956800" y="4813300"/>
          <p14:tracePt t="82761" x="9931400" y="4813300"/>
          <p14:tracePt t="82769" x="9906000" y="4813300"/>
          <p14:tracePt t="82785" x="9880600" y="4813300"/>
          <p14:tracePt t="82793" x="9855200" y="4800600"/>
          <p14:tracePt t="82801" x="9842500" y="4800600"/>
          <p14:tracePt t="82810" x="9817100" y="4800600"/>
          <p14:tracePt t="82826" x="9791700" y="4800600"/>
          <p14:tracePt t="82842" x="9766300" y="4800600"/>
          <p14:tracePt t="82857" x="9753600" y="4800600"/>
          <p14:tracePt t="82865" x="9728200" y="4800600"/>
          <p14:tracePt t="82881" x="9702800" y="4800600"/>
          <p14:tracePt t="82897" x="9677400" y="4800600"/>
          <p14:tracePt t="82937" x="9664700" y="4800600"/>
          <p14:tracePt t="83001" x="9639300" y="4800600"/>
          <p14:tracePt t="83033" x="9613900" y="4800600"/>
          <p14:tracePt t="83154" x="9639300" y="4800600"/>
          <p14:tracePt t="83161" x="9664700" y="4800600"/>
          <p14:tracePt t="83169" x="9677400" y="4800600"/>
          <p14:tracePt t="83177" x="9702800" y="4800600"/>
          <p14:tracePt t="83185" x="9753600" y="4800600"/>
          <p14:tracePt t="83193" x="9791700" y="4800600"/>
          <p14:tracePt t="83201" x="9842500" y="4800600"/>
          <p14:tracePt t="83210" x="9855200" y="4800600"/>
          <p14:tracePt t="83218" x="9880600" y="4800600"/>
          <p14:tracePt t="83226" x="9931400" y="4775200"/>
          <p14:tracePt t="83234" x="9969500" y="4775200"/>
          <p14:tracePt t="83249" x="9994900" y="4775200"/>
          <p14:tracePt t="83257" x="10020300" y="4775200"/>
          <p14:tracePt t="83281" x="10045700" y="4775200"/>
          <p14:tracePt t="83402" x="10020300" y="4775200"/>
          <p14:tracePt t="83409" x="9994900" y="4775200"/>
          <p14:tracePt t="83418" x="9969500" y="4775200"/>
          <p14:tracePt t="83427" x="9956800" y="4775200"/>
          <p14:tracePt t="83434" x="9931400" y="4775200"/>
          <p14:tracePt t="83443" x="9880600" y="4775200"/>
          <p14:tracePt t="83450" x="9855200" y="4775200"/>
          <p14:tracePt t="83459" x="9817100" y="4775200"/>
          <p14:tracePt t="83466" x="9753600" y="4775200"/>
          <p14:tracePt t="83482" x="9702800" y="4775200"/>
          <p14:tracePt t="83490" x="9664700" y="4775200"/>
          <p14:tracePt t="83498" x="9639300" y="4775200"/>
          <p14:tracePt t="83506" x="9613900" y="4775200"/>
          <p14:tracePt t="83514" x="9588500" y="4775200"/>
          <p14:tracePt t="83522" x="9575800" y="4775200"/>
          <p14:tracePt t="83530" x="9550400" y="4775200"/>
          <p14:tracePt t="83546" x="9525000" y="4775200"/>
          <p14:tracePt t="119231" x="9525000" y="4711700"/>
          <p14:tracePt t="119239" x="9525000" y="4635500"/>
          <p14:tracePt t="119247" x="9525000" y="4508500"/>
          <p14:tracePt t="119255" x="9525000" y="4432300"/>
          <p14:tracePt t="119263" x="9550400" y="4330700"/>
          <p14:tracePt t="119271" x="9575800" y="4216400"/>
          <p14:tracePt t="119281" x="9588500" y="4102100"/>
          <p14:tracePt t="119287" x="9639300" y="3987800"/>
          <p14:tracePt t="119296" x="9664700" y="3873500"/>
          <p14:tracePt t="119303" x="9677400" y="3759200"/>
          <p14:tracePt t="119313" x="9702800" y="3657600"/>
          <p14:tracePt t="119319" x="9728200" y="3568700"/>
          <p14:tracePt t="119329" x="9753600" y="3454400"/>
          <p14:tracePt t="119336" x="9766300" y="3378200"/>
          <p14:tracePt t="119345" x="9817100" y="3289300"/>
          <p14:tracePt t="119353" x="9842500" y="3200400"/>
          <p14:tracePt t="119362" x="9880600" y="3111500"/>
          <p14:tracePt t="119368" x="9906000" y="3022600"/>
          <p14:tracePt t="119379" x="9956800" y="2908300"/>
          <p14:tracePt t="119386" x="10020300" y="2717800"/>
          <p14:tracePt t="119395" x="10058400" y="2578100"/>
          <p14:tracePt t="119401" x="10083800" y="2489200"/>
          <p14:tracePt t="119411" x="10134600" y="2349500"/>
          <p14:tracePt t="119418" x="10172700" y="2235200"/>
          <p14:tracePt t="119428" x="10198100" y="2171700"/>
          <p14:tracePt t="119434" x="10223500" y="2044700"/>
          <p14:tracePt t="119445" x="10236200" y="1968500"/>
          <p14:tracePt t="119452" x="10261600" y="1955800"/>
          <p14:tracePt t="119461" x="10287000" y="1841500"/>
          <p14:tracePt t="119469" x="10312400" y="1790700"/>
          <p14:tracePt t="119478" x="10312400" y="1765300"/>
          <p14:tracePt t="119484" x="10337800" y="1676400"/>
          <p14:tracePt t="119494" x="10375900" y="1663700"/>
          <p14:tracePt t="119501" x="10375900" y="1638300"/>
          <p14:tracePt t="119512" x="10401300" y="1587500"/>
          <p14:tracePt t="119518" x="10426700" y="1549400"/>
          <p14:tracePt t="119530" x="10426700" y="1524000"/>
          <p14:tracePt t="119535" x="10439400" y="1524000"/>
          <p14:tracePt t="119544" x="10439400" y="1498600"/>
          <p14:tracePt t="119704" x="10439400" y="1524000"/>
          <p14:tracePt t="119736" x="10439400" y="1549400"/>
          <p14:tracePt t="119745" x="10439400" y="1574800"/>
          <p14:tracePt t="119752" x="10439400" y="1587500"/>
          <p14:tracePt t="119760" x="10439400" y="1612900"/>
          <p14:tracePt t="119768" x="10439400" y="1638300"/>
          <p14:tracePt t="119776" x="10439400" y="1676400"/>
          <p14:tracePt t="119784" x="10439400" y="1701800"/>
          <p14:tracePt t="119792" x="10439400" y="1727200"/>
          <p14:tracePt t="119800" x="10439400" y="1752600"/>
          <p14:tracePt t="119808" x="10439400" y="1790700"/>
          <p14:tracePt t="119824" x="10439400" y="1841500"/>
          <p14:tracePt t="119833" x="10426700" y="1854200"/>
          <p14:tracePt t="119840" x="10426700" y="1879600"/>
          <p14:tracePt t="119848" x="10426700" y="1930400"/>
          <p14:tracePt t="119856" x="10401300" y="1955800"/>
          <p14:tracePt t="119872" x="10401300" y="1968500"/>
          <p14:tracePt t="119880" x="10401300" y="1993900"/>
          <p14:tracePt t="119888" x="10401300" y="2044700"/>
          <p14:tracePt t="119904" x="10375900" y="2057400"/>
          <p14:tracePt t="119920" x="10375900" y="2082800"/>
          <p14:tracePt t="119944" x="10375900" y="2108200"/>
          <p14:tracePt t="120008" x="10401300" y="2108200"/>
          <p14:tracePt t="120040" x="10426700" y="2082800"/>
          <p14:tracePt t="120048" x="10439400" y="2082800"/>
          <p14:tracePt t="120056" x="10464800" y="2082800"/>
          <p14:tracePt t="120064" x="10490200" y="2057400"/>
          <p14:tracePt t="120072" x="10528300" y="2044700"/>
          <p14:tracePt t="120082" x="10553700" y="2044700"/>
          <p14:tracePt t="120088" x="10604500" y="2019300"/>
          <p14:tracePt t="120097" x="10617200" y="1993900"/>
          <p14:tracePt t="120104" x="10668000" y="1955800"/>
          <p14:tracePt t="120113" x="10693400" y="1930400"/>
          <p14:tracePt t="120120" x="10731500" y="1905000"/>
          <p14:tracePt t="120136" x="10782300" y="1854200"/>
          <p14:tracePt t="120145" x="10807700" y="1841500"/>
          <p14:tracePt t="120152" x="10820400" y="1816100"/>
          <p14:tracePt t="120162" x="10820400" y="1790700"/>
          <p14:tracePt t="120168" x="10845800" y="1765300"/>
          <p14:tracePt t="120184" x="10871200" y="1752600"/>
          <p14:tracePt t="120192" x="10871200" y="1727200"/>
          <p14:tracePt t="120200" x="10871200" y="1701800"/>
          <p14:tracePt t="120208" x="10896600" y="1701800"/>
          <p14:tracePt t="120232" x="10896600" y="1676400"/>
          <p14:tracePt t="120264" x="10871200" y="1676400"/>
          <p14:tracePt t="120280" x="10845800" y="1676400"/>
          <p14:tracePt t="120288" x="10820400" y="1663700"/>
          <p14:tracePt t="120297" x="10807700" y="1663700"/>
          <p14:tracePt t="120304" x="10782300" y="1663700"/>
          <p14:tracePt t="120313" x="10756900" y="1663700"/>
          <p14:tracePt t="120320" x="10731500" y="1663700"/>
          <p14:tracePt t="120329" x="10718800" y="1663700"/>
          <p14:tracePt t="120345" x="10693400" y="1663700"/>
          <p14:tracePt t="120352" x="10668000" y="1663700"/>
          <p14:tracePt t="120362" x="10642600" y="1663700"/>
          <p14:tracePt t="120392" x="10617200" y="1676400"/>
          <p14:tracePt t="120400" x="10617200" y="1701800"/>
          <p14:tracePt t="120416" x="10617200" y="1727200"/>
          <p14:tracePt t="120432" x="10617200" y="1752600"/>
          <p14:tracePt t="120440" x="10604500" y="1752600"/>
          <p14:tracePt t="120449" x="10604500" y="1765300"/>
          <p14:tracePt t="120456" x="10604500" y="1790700"/>
          <p14:tracePt t="120472" x="10604500" y="1816100"/>
          <p14:tracePt t="120489" x="10604500" y="1841500"/>
          <p14:tracePt t="120504" x="10604500" y="1854200"/>
          <p14:tracePt t="120512" x="10617200" y="1854200"/>
          <p14:tracePt t="120529" x="10642600" y="1854200"/>
          <p14:tracePt t="120537" x="10668000" y="1854200"/>
          <p14:tracePt t="120546" x="10693400" y="1854200"/>
          <p14:tracePt t="120552" x="10718800" y="1854200"/>
          <p14:tracePt t="120568" x="10756900" y="1854200"/>
          <p14:tracePt t="120577" x="10782300" y="1854200"/>
          <p14:tracePt t="120585" x="10807700" y="1854200"/>
          <p14:tracePt t="120593" x="10820400" y="1854200"/>
          <p14:tracePt t="120601" x="10871200" y="1841500"/>
          <p14:tracePt t="120616" x="10909300" y="1816100"/>
          <p14:tracePt t="120625" x="10934700" y="1790700"/>
          <p14:tracePt t="120632" x="10985500" y="1765300"/>
          <p14:tracePt t="120641" x="10998200" y="1765300"/>
          <p14:tracePt t="120648" x="11023600" y="1752600"/>
          <p14:tracePt t="120656" x="11049000" y="1752600"/>
          <p14:tracePt t="120665" x="11099800" y="1727200"/>
          <p14:tracePt t="120672" x="11112500" y="1727200"/>
          <p14:tracePt t="120681" x="11163300" y="1701800"/>
          <p14:tracePt t="120688" x="11188700" y="1701800"/>
          <p14:tracePt t="120697" x="11201400" y="1701800"/>
          <p14:tracePt t="120705" x="11252200" y="1701800"/>
          <p14:tracePt t="120713" x="11277600" y="1701800"/>
          <p14:tracePt t="120721" x="11290300" y="1676400"/>
          <p14:tracePt t="120730" x="11341100" y="1676400"/>
          <p14:tracePt t="120737" x="11366500" y="1676400"/>
          <p14:tracePt t="120746" x="11404600" y="1676400"/>
          <p14:tracePt t="120753" x="11430000" y="1676400"/>
          <p14:tracePt t="120762" x="11480800" y="1676400"/>
          <p14:tracePt t="120769" x="11493500" y="1676400"/>
          <p14:tracePt t="120779" x="11518900" y="1676400"/>
          <p14:tracePt t="120785" x="11569700" y="1676400"/>
          <p14:tracePt t="120795" x="11607800" y="1676400"/>
          <p14:tracePt t="120802" x="11658600" y="1701800"/>
          <p14:tracePt t="120811" x="11671300" y="1701800"/>
          <p14:tracePt t="120817" x="11747500" y="1727200"/>
          <p14:tracePt t="120828" x="11760200" y="1727200"/>
          <p14:tracePt t="120834" x="11785600" y="1727200"/>
          <p14:tracePt t="120844" x="11811000" y="1752600"/>
          <p14:tracePt t="120851" x="11874500" y="1752600"/>
          <p14:tracePt t="120861" x="11874500" y="1765300"/>
          <p14:tracePt t="120867" x="11925300" y="1765300"/>
          <p14:tracePt t="120878" x="11963400" y="1790700"/>
          <p14:tracePt t="120885" x="11988800" y="1816100"/>
          <p14:tracePt t="120895" x="12014200" y="1816100"/>
          <p14:tracePt t="120900" x="12052300" y="1841500"/>
          <p14:tracePt t="120912" x="12103100" y="1841500"/>
          <p14:tracePt t="120918" x="12128500" y="1854200"/>
          <p14:tracePt t="120928" x="12192000" y="1879600"/>
          <p14:tracePt t="120937" x="12255500" y="1930400"/>
          <p14:tracePt t="120946" x="12280900" y="1930400"/>
          <p14:tracePt t="120953" x="12331700" y="1955800"/>
          <p14:tracePt t="120963" x="12395200" y="1993900"/>
          <p14:tracePt t="120970" x="12395200" y="2019300"/>
          <p14:tracePt t="120979" x="12458700" y="2057400"/>
          <p14:tracePt t="120986" x="12484100" y="2057400"/>
          <p14:tracePt t="120995" x="12547600" y="2108200"/>
          <p14:tracePt t="121003" x="12573000" y="2133600"/>
          <p14:tracePt t="121011" x="12598400" y="2146300"/>
          <p14:tracePt t="121019" x="12687300" y="2197100"/>
          <p14:tracePt t="121028" x="12712700" y="2197100"/>
          <p14:tracePt t="121034" x="12725400" y="2235200"/>
          <p14:tracePt t="121045" x="12750800" y="2260600"/>
          <p14:tracePt t="121051" x="12801600" y="2286000"/>
          <p14:tracePt t="121061" x="12814300" y="2311400"/>
          <p14:tracePt t="121068" x="12839700" y="2336800"/>
          <p14:tracePt t="121078" x="12890500" y="2349500"/>
          <p14:tracePt t="121085" x="12890500" y="2374900"/>
          <p14:tracePt t="121097" x="12928600" y="2425700"/>
          <p14:tracePt t="121113" x="12954000" y="2438400"/>
          <p14:tracePt t="121121" x="12979400" y="2463800"/>
          <p14:tracePt t="121129" x="13004800" y="2489200"/>
          <p14:tracePt t="121137" x="13004800" y="2514600"/>
          <p14:tracePt t="121146" x="13042900" y="2527300"/>
          <p14:tracePt t="121153" x="13042900" y="2552700"/>
          <p14:tracePt t="121162" x="13093700" y="2578100"/>
          <p14:tracePt t="121170" x="13106400" y="2603500"/>
          <p14:tracePt t="121179" x="13157200" y="2641600"/>
          <p14:tracePt t="121195" x="13195300" y="2667000"/>
          <p14:tracePt t="121202" x="13246100" y="2717800"/>
          <p14:tracePt t="121209" x="13246100" y="2730500"/>
          <p14:tracePt t="121217" x="13284200" y="2755900"/>
          <p14:tracePt t="121225" x="13309600" y="2781300"/>
          <p14:tracePt t="121233" x="13335000" y="2806700"/>
          <p14:tracePt t="121241" x="13360400" y="2806700"/>
          <p14:tracePt t="121249" x="13398500" y="2844800"/>
          <p14:tracePt t="121265" x="13423900" y="2870200"/>
          <p14:tracePt t="121273" x="13423900" y="2895600"/>
          <p14:tracePt t="121281" x="13449300" y="2895600"/>
          <p14:tracePt t="121290" x="13474700" y="2908300"/>
          <p14:tracePt t="121297" x="13487400" y="2908300"/>
          <p14:tracePt t="121305" x="13487400" y="2933700"/>
          <p14:tracePt t="121313" x="13512800" y="2933700"/>
          <p14:tracePt t="121321" x="13512800" y="2959100"/>
          <p14:tracePt t="121330" x="13512800" y="2984500"/>
          <p14:tracePt t="121337" x="13538200" y="2997200"/>
          <p14:tracePt t="121353" x="13563600" y="3022600"/>
          <p14:tracePt t="121362" x="13563600" y="3048000"/>
          <p14:tracePt t="121379" x="13576300" y="3098800"/>
          <p14:tracePt t="121386" x="13601700" y="3098800"/>
          <p14:tracePt t="121393" x="13601700" y="3111500"/>
          <p14:tracePt t="121401" x="13627100" y="3136900"/>
          <p14:tracePt t="121409" x="13652500" y="3187700"/>
          <p14:tracePt t="121426" x="13665200" y="3200400"/>
          <p14:tracePt t="121433" x="13665200" y="3225800"/>
          <p14:tracePt t="121442" x="13690600" y="3251200"/>
          <p14:tracePt t="121449" x="13716000" y="3289300"/>
          <p14:tracePt t="121466" x="13741400" y="3314700"/>
          <p14:tracePt t="121473" x="13766800" y="3340100"/>
          <p14:tracePt t="121481" x="13766800" y="3365500"/>
          <p14:tracePt t="121490" x="13779500" y="3378200"/>
          <p14:tracePt t="121498" x="13779500" y="3403600"/>
          <p14:tracePt t="121506" x="13804900" y="3403600"/>
          <p14:tracePt t="121513" x="13804900" y="3429000"/>
          <p14:tracePt t="121522" x="13830300" y="3429000"/>
          <p14:tracePt t="121530" x="13855700" y="3454400"/>
          <p14:tracePt t="121538" x="13868400" y="3479800"/>
          <p14:tracePt t="121546" x="13893800" y="3479800"/>
          <p14:tracePt t="121554" x="13893800" y="3492500"/>
          <p14:tracePt t="121563" x="13919200" y="3492500"/>
          <p14:tracePt t="121569" x="13944600" y="3517900"/>
          <p14:tracePt t="121580" x="13944600" y="3543300"/>
          <p14:tracePt t="121586" x="13957300" y="3568700"/>
          <p14:tracePt t="121596" x="13982700" y="3568700"/>
          <p14:tracePt t="121602" x="14008100" y="3606800"/>
          <p14:tracePt t="121612" x="14033500" y="3606800"/>
          <p14:tracePt t="121618" x="14046200" y="3657600"/>
          <p14:tracePt t="121628" x="14071600" y="3670300"/>
          <p14:tracePt t="121635" x="14097000" y="3721100"/>
          <p14:tracePt t="121645" x="14122400" y="3746500"/>
          <p14:tracePt t="121652" x="14147800" y="3784600"/>
          <p14:tracePt t="121662" x="14160500" y="3810000"/>
          <p14:tracePt t="121669" x="14211300" y="3873500"/>
          <p14:tracePt t="121678" x="14211300" y="3898900"/>
          <p14:tracePt t="121684" x="14249400" y="3949700"/>
          <p14:tracePt t="121695" x="14274800" y="3987800"/>
          <p14:tracePt t="121702" x="14300200" y="4038600"/>
          <p14:tracePt t="121712" x="14325600" y="4051300"/>
          <p14:tracePt t="121719" x="14338300" y="4076700"/>
          <p14:tracePt t="121729" x="14338300" y="4127500"/>
          <p14:tracePt t="121734" x="14389100" y="4140200"/>
          <p14:tracePt t="121745" x="14389100" y="4165600"/>
          <p14:tracePt t="121751" x="14414500" y="4191000"/>
          <p14:tracePt t="121761" x="14414500" y="4216400"/>
          <p14:tracePt t="121769" x="14427200" y="4241800"/>
          <p14:tracePt t="121795" x="14427200" y="4254500"/>
          <p14:tracePt t="121802" x="14452600" y="42545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5002" y="978684"/>
            <a:ext cx="16037995" cy="8329633"/>
          </a:xfrm>
          <a:custGeom>
            <a:avLst/>
            <a:gdLst/>
            <a:ahLst/>
            <a:cxnLst/>
            <a:rect l="l" t="t" r="r" b="b"/>
            <a:pathLst>
              <a:path w="16037995" h="8329633">
                <a:moveTo>
                  <a:pt x="0" y="0"/>
                </a:moveTo>
                <a:lnTo>
                  <a:pt x="16037996" y="0"/>
                </a:lnTo>
                <a:lnTo>
                  <a:pt x="16037996" y="8329632"/>
                </a:lnTo>
                <a:lnTo>
                  <a:pt x="0" y="83296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A3A1DF9-06D4-AC4E-8E43-512AF7C1E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352"/>
    </mc:Choice>
    <mc:Fallback>
      <p:transition spd="slow" advTm="59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795" x="15887700" y="63500"/>
          <p14:tracePt t="4803" x="15849600" y="63500"/>
          <p14:tracePt t="4811" x="15760700" y="63500"/>
          <p14:tracePt t="4819" x="15735300" y="114300"/>
          <p14:tracePt t="4827" x="15557500" y="203200"/>
          <p14:tracePt t="4835" x="15481300" y="228600"/>
          <p14:tracePt t="4843" x="15379700" y="292100"/>
          <p14:tracePt t="4851" x="15265400" y="355600"/>
          <p14:tracePt t="4859" x="15176500" y="431800"/>
          <p14:tracePt t="4867" x="15087600" y="469900"/>
          <p14:tracePt t="4875" x="14998700" y="558800"/>
          <p14:tracePt t="4883" x="14884400" y="673100"/>
          <p14:tracePt t="4891" x="14833600" y="711200"/>
          <p14:tracePt t="4899" x="14770100" y="812800"/>
          <p14:tracePt t="4907" x="14706600" y="901700"/>
          <p14:tracePt t="4916" x="14655800" y="990600"/>
          <p14:tracePt t="4923" x="14617700" y="1092200"/>
          <p14:tracePt t="4933" x="14592300" y="1193800"/>
          <p14:tracePt t="4939" x="14528800" y="1346200"/>
          <p14:tracePt t="4949" x="14503400" y="1384300"/>
          <p14:tracePt t="4956" x="14452600" y="1498600"/>
          <p14:tracePt t="4965" x="14389100" y="1663700"/>
          <p14:tracePt t="4971" x="14363700" y="1752600"/>
          <p14:tracePt t="4982" x="14363700" y="1816100"/>
          <p14:tracePt t="4987" x="14300200" y="1993900"/>
          <p14:tracePt t="4998" x="14249400" y="2108200"/>
          <p14:tracePt t="5004" x="14236700" y="2171700"/>
          <p14:tracePt t="5015" x="14147800" y="2374900"/>
          <p14:tracePt t="5022" x="14097000" y="2514600"/>
          <p14:tracePt t="5031" x="14046200" y="2667000"/>
          <p14:tracePt t="5038" x="14008100" y="2819400"/>
          <p14:tracePt t="5048" x="13982700" y="2984500"/>
          <p14:tracePt t="5055" x="13868400" y="3276600"/>
          <p14:tracePt t="5065" x="13855700" y="3403600"/>
          <p14:tracePt t="5071" x="13804900" y="3581400"/>
          <p14:tracePt t="5081" x="13741400" y="3784600"/>
          <p14:tracePt t="5087" x="13690600" y="4013200"/>
          <p14:tracePt t="5097" x="13601700" y="4241800"/>
          <p14:tracePt t="5104" x="13538200" y="4457700"/>
          <p14:tracePt t="5115" x="13449300" y="4711700"/>
          <p14:tracePt t="5120" x="13360400" y="4978400"/>
          <p14:tracePt t="5131" x="13284200" y="5219700"/>
          <p14:tracePt t="5137" x="13195300" y="5511800"/>
          <p14:tracePt t="5148" x="13017500" y="5981700"/>
          <p14:tracePt t="5153" x="12954000" y="6121400"/>
          <p14:tracePt t="5164" x="12903200" y="6388100"/>
          <p14:tracePt t="5170" x="12839700" y="6629400"/>
          <p14:tracePt t="5181" x="12801600" y="6743700"/>
          <p14:tracePt t="5183" x="12750800" y="6972300"/>
          <p14:tracePt t="5191" x="12725400" y="7175500"/>
          <p14:tracePt t="5198" x="12687300" y="7353300"/>
          <p14:tracePt t="5204" x="12687300" y="7505700"/>
          <p14:tracePt t="5215" x="12661900" y="7645400"/>
          <p14:tracePt t="5221" x="12661900" y="7759700"/>
          <p14:tracePt t="5231" x="12661900" y="7772400"/>
          <p14:tracePt t="5236" x="12661900" y="7861300"/>
          <p14:tracePt t="5636" x="12661900" y="7886700"/>
          <p14:tracePt t="5644" x="12661900" y="7912100"/>
          <p14:tracePt t="5652" x="12636500" y="7937500"/>
          <p14:tracePt t="5660" x="12636500" y="7950200"/>
          <p14:tracePt t="5668" x="12636500" y="7975600"/>
          <p14:tracePt t="5676" x="12623800" y="8026400"/>
          <p14:tracePt t="5684" x="12623800" y="8051800"/>
          <p14:tracePt t="5692" x="12573000" y="8115300"/>
          <p14:tracePt t="5708" x="12573000" y="8140700"/>
          <p14:tracePt t="5716" x="12573000" y="8153400"/>
          <p14:tracePt t="5724" x="12547600" y="8178800"/>
          <p14:tracePt t="5740" x="12547600" y="8204200"/>
          <p14:tracePt t="5772" x="12547600" y="8229600"/>
          <p14:tracePt t="5796" x="12547600" y="8242300"/>
          <p14:tracePt t="5804" x="12573000" y="8267700"/>
          <p14:tracePt t="5812" x="12573000" y="8293100"/>
          <p14:tracePt t="5820" x="12598400" y="8293100"/>
          <p14:tracePt t="5828" x="12623800" y="8318500"/>
          <p14:tracePt t="5836" x="12636500" y="8331200"/>
          <p14:tracePt t="5844" x="12661900" y="8331200"/>
          <p14:tracePt t="5852" x="12712700" y="8356600"/>
          <p14:tracePt t="5860" x="12725400" y="8356600"/>
          <p14:tracePt t="5868" x="12776200" y="8356600"/>
          <p14:tracePt t="5877" x="12814300" y="8382000"/>
          <p14:tracePt t="5884" x="12865100" y="8382000"/>
          <p14:tracePt t="5892" x="12928600" y="8382000"/>
          <p14:tracePt t="5900" x="13004800" y="8382000"/>
          <p14:tracePt t="5908" x="13068300" y="8382000"/>
          <p14:tracePt t="5917" x="13131800" y="8382000"/>
          <p14:tracePt t="5924" x="13220700" y="8382000"/>
          <p14:tracePt t="5933" x="13284200" y="8382000"/>
          <p14:tracePt t="5940" x="13385800" y="8382000"/>
          <p14:tracePt t="5950" x="13474700" y="8382000"/>
          <p14:tracePt t="5956" x="13487400" y="8382000"/>
          <p14:tracePt t="5966" x="13563600" y="8356600"/>
          <p14:tracePt t="5972" x="13601700" y="8356600"/>
          <p14:tracePt t="5983" x="13652500" y="8331200"/>
          <p14:tracePt t="5989" x="13690600" y="8331200"/>
          <p14:tracePt t="5999" x="13716000" y="8318500"/>
          <p14:tracePt t="6005" x="13741400" y="8318500"/>
          <p14:tracePt t="6020" x="13741400" y="8293100"/>
          <p14:tracePt t="6036" x="13766800" y="8293100"/>
          <p14:tracePt t="6068" x="13741400" y="8293100"/>
          <p14:tracePt t="6077" x="13741400" y="8267700"/>
          <p14:tracePt t="6085" x="13716000" y="8267700"/>
          <p14:tracePt t="6093" x="13690600" y="8267700"/>
          <p14:tracePt t="6101" x="13627100" y="8267700"/>
          <p14:tracePt t="6109" x="13576300" y="8267700"/>
          <p14:tracePt t="6117" x="13512800" y="8242300"/>
          <p14:tracePt t="6125" x="13474700" y="8242300"/>
          <p14:tracePt t="6133" x="13385800" y="8229600"/>
          <p14:tracePt t="6141" x="13309600" y="8229600"/>
          <p14:tracePt t="6149" x="13220700" y="8229600"/>
          <p14:tracePt t="6157" x="13131800" y="8229600"/>
          <p14:tracePt t="6166" x="13093700" y="8229600"/>
          <p14:tracePt t="6172" x="12979400" y="8229600"/>
          <p14:tracePt t="6182" x="12954000" y="8229600"/>
          <p14:tracePt t="6188" x="12903200" y="8229600"/>
          <p14:tracePt t="6198" x="12865100" y="8229600"/>
          <p14:tracePt t="6205" x="12814300" y="8229600"/>
          <p14:tracePt t="6213" x="12750800" y="8229600"/>
          <p14:tracePt t="6229" x="12725400" y="8229600"/>
          <p14:tracePt t="6245" x="12712700" y="8229600"/>
          <p14:tracePt t="6293" x="12712700" y="8242300"/>
          <p14:tracePt t="6309" x="12725400" y="8242300"/>
          <p14:tracePt t="6317" x="12750800" y="8242300"/>
          <p14:tracePt t="6325" x="12801600" y="8242300"/>
          <p14:tracePt t="6333" x="12814300" y="8242300"/>
          <p14:tracePt t="6341" x="12865100" y="8242300"/>
          <p14:tracePt t="6349" x="12903200" y="8242300"/>
          <p14:tracePt t="6357" x="12954000" y="8242300"/>
          <p14:tracePt t="6366" x="12979400" y="8242300"/>
          <p14:tracePt t="6373" x="13017500" y="8242300"/>
          <p14:tracePt t="6382" x="13068300" y="8242300"/>
          <p14:tracePt t="6389" x="13093700" y="8242300"/>
          <p14:tracePt t="6399" x="13131800" y="8242300"/>
          <p14:tracePt t="6413" x="13157200" y="8242300"/>
          <p14:tracePt t="6421" x="13182600" y="8242300"/>
          <p14:tracePt t="6437" x="13195300" y="8267700"/>
          <p14:tracePt t="36248" x="12928600" y="8318500"/>
          <p14:tracePt t="36257" x="12801600" y="8382000"/>
          <p14:tracePt t="36264" x="12687300" y="8445500"/>
          <p14:tracePt t="36272" x="12573000" y="8521700"/>
          <p14:tracePt t="36280" x="12458700" y="8585200"/>
          <p14:tracePt t="36288" x="12344400" y="8648700"/>
          <p14:tracePt t="36296" x="12255500" y="8699500"/>
          <p14:tracePt t="36304" x="12141200" y="8737600"/>
          <p14:tracePt t="36312" x="12014200" y="8788400"/>
          <p14:tracePt t="36320" x="11925300" y="8826500"/>
          <p14:tracePt t="36328" x="11607800" y="8966200"/>
          <p14:tracePt t="36337" x="11379200" y="9055100"/>
          <p14:tracePt t="36344" x="11188700" y="9118600"/>
          <p14:tracePt t="36352" x="10998200" y="9207500"/>
          <p14:tracePt t="36360" x="10820400" y="9283700"/>
          <p14:tracePt t="36368" x="10756900" y="9296400"/>
          <p14:tracePt t="36376" x="10464800" y="9436100"/>
          <p14:tracePt t="36386" x="10401300" y="9461500"/>
          <p14:tracePt t="36393" x="10261600" y="9525000"/>
          <p14:tracePt t="36402" x="10134600" y="9575800"/>
          <p14:tracePt t="36408" x="10083800" y="9613900"/>
          <p14:tracePt t="36418" x="9906000" y="9702800"/>
          <p14:tracePt t="36424" x="9880600" y="9728200"/>
          <p14:tracePt t="36435" x="9842500" y="9753600"/>
          <p14:tracePt t="36441" x="9766300" y="9766300"/>
          <p14:tracePt t="36450" x="9753600" y="9791700"/>
          <p14:tracePt t="36457" x="9728200" y="9817100"/>
          <p14:tracePt t="36466" x="9702800" y="9842500"/>
          <p14:tracePt t="36474" x="9677400" y="9842500"/>
          <p14:tracePt t="36483" x="9677400" y="9855200"/>
          <p14:tracePt t="36489" x="9664700" y="9855200"/>
          <p14:tracePt t="36500" x="9664700" y="9906000"/>
          <p14:tracePt t="36506" x="9639300" y="9906000"/>
          <p14:tracePt t="36517" x="9639300" y="9931400"/>
          <p14:tracePt t="36522" x="9613900" y="9956800"/>
          <p14:tracePt t="36533" x="9613900" y="9969500"/>
          <p14:tracePt t="36538" x="9588500" y="9994900"/>
          <p14:tracePt t="36550" x="9588500" y="10020300"/>
          <p14:tracePt t="36560" x="9588500" y="10045700"/>
          <p14:tracePt t="36569" x="9588500" y="10058400"/>
          <p14:tracePt t="36576" x="9575800" y="10058400"/>
          <p14:tracePt t="36585" x="9575800" y="10083800"/>
          <p14:tracePt t="36601" x="9575800" y="10109200"/>
          <p14:tracePt t="36608" x="9550400" y="10109200"/>
          <p14:tracePt t="36617" x="9550400" y="10134600"/>
          <p14:tracePt t="36624" x="9550400" y="10147300"/>
          <p14:tracePt t="36633" x="9550400" y="10172700"/>
          <p14:tracePt t="36648" x="9550400" y="10198100"/>
          <p14:tracePt t="36664" x="9550400" y="10223500"/>
          <p14:tracePt t="36688" x="9550400" y="10236200"/>
          <p14:tracePt t="36712" x="9550400" y="10261600"/>
          <p14:tracePt t="58311" x="9474200" y="10147300"/>
          <p14:tracePt t="58319" x="9474200" y="10045700"/>
          <p14:tracePt t="58326" x="9461500" y="9969500"/>
          <p14:tracePt t="58336" x="9410700" y="9855200"/>
          <p14:tracePt t="58342" x="9385300" y="9728200"/>
          <p14:tracePt t="58352" x="9372600" y="9613900"/>
          <p14:tracePt t="58358" x="9347200" y="9461500"/>
          <p14:tracePt t="58366" x="9347200" y="9321800"/>
          <p14:tracePt t="58374" x="9321800" y="9207500"/>
          <p14:tracePt t="58382" x="9296400" y="8966200"/>
          <p14:tracePt t="58390" x="9283700" y="8712200"/>
          <p14:tracePt t="58398" x="9283700" y="8470900"/>
          <p14:tracePt t="58406" x="9283700" y="8229600"/>
          <p14:tracePt t="58414" x="9283700" y="7975600"/>
          <p14:tracePt t="58422" x="9283700" y="7734300"/>
          <p14:tracePt t="58430" x="9283700" y="7480300"/>
          <p14:tracePt t="58438" x="9283700" y="7213600"/>
          <p14:tracePt t="58446" x="9321800" y="6946900"/>
          <p14:tracePt t="58455" x="9385300" y="6680200"/>
          <p14:tracePt t="58462" x="9436100" y="6413500"/>
          <p14:tracePt t="58470" x="9461500" y="6324600"/>
          <p14:tracePt t="58478" x="9499600" y="6146800"/>
          <p14:tracePt t="58487" x="9525000" y="6070600"/>
          <p14:tracePt t="58494" x="9588500" y="5867400"/>
          <p14:tracePt t="58503" x="9639300" y="5778500"/>
          <p14:tracePt t="58510" x="9664700" y="5689600"/>
          <p14:tracePt t="58520" x="9753600" y="5537200"/>
          <p14:tracePt t="58526" x="9855200" y="5384800"/>
          <p14:tracePt t="58536" x="9969500" y="5194300"/>
          <p14:tracePt t="58543" x="10147300" y="4978400"/>
          <p14:tracePt t="58553" x="10401300" y="4711700"/>
          <p14:tracePt t="58559" x="10896600" y="4165600"/>
          <p14:tracePt t="58568" x="11341100" y="3721100"/>
          <p14:tracePt t="58575" x="11785600" y="3200400"/>
          <p14:tracePt t="58585" x="12331700" y="2641600"/>
          <p14:tracePt t="58591" x="12865100" y="2082800"/>
          <p14:tracePt t="58602" x="13385800" y="1524000"/>
          <p14:tracePt t="58607" x="13601700" y="1282700"/>
          <p14:tracePt t="58618" x="14008100" y="812800"/>
          <p14:tracePt t="58624" x="14147800" y="673100"/>
          <p14:tracePt t="58635" x="14414500" y="355600"/>
          <p14:tracePt t="58641" x="14528800" y="241300"/>
          <p14:tracePt t="58651" x="14681200" y="635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396878"/>
            <a:ext cx="7493244" cy="74932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31962" y="-108900"/>
            <a:ext cx="3086101" cy="3447751"/>
            <a:chOff x="-29335" y="-299615"/>
            <a:chExt cx="812800" cy="9080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54293" cy="299340"/>
            </a:xfrm>
            <a:custGeom>
              <a:avLst/>
              <a:gdLst/>
              <a:ahLst/>
              <a:cxnLst/>
              <a:rect l="l" t="t" r="r" b="b"/>
              <a:pathLst>
                <a:path w="754293" h="299340">
                  <a:moveTo>
                    <a:pt x="0" y="0"/>
                  </a:moveTo>
                  <a:lnTo>
                    <a:pt x="754293" y="0"/>
                  </a:lnTo>
                  <a:lnTo>
                    <a:pt x="754293" y="299340"/>
                  </a:lnTo>
                  <a:lnTo>
                    <a:pt x="0" y="299340"/>
                  </a:lnTo>
                  <a:lnTo>
                    <a:pt x="0" y="0"/>
                  </a:lnTo>
                </a:path>
              </a:pathLst>
            </a:custGeom>
            <a:solidFill>
              <a:srgbClr val="AEDAE1"/>
            </a:solidFill>
            <a:ln w="2857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-29335" y="-299615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Arial Bold"/>
                </a:rPr>
                <a:t>Garder</a:t>
              </a:r>
              <a:r>
                <a:rPr lang="en-US" sz="2499" dirty="0">
                  <a:solidFill>
                    <a:srgbClr val="000000"/>
                  </a:solidFill>
                  <a:latin typeface="Arial Bold"/>
                </a:rPr>
                <a:t> son </a:t>
              </a:r>
              <a:r>
                <a:rPr lang="en-US" sz="2499" dirty="0" err="1">
                  <a:solidFill>
                    <a:srgbClr val="000000"/>
                  </a:solidFill>
                  <a:latin typeface="Arial Bold"/>
                </a:rPr>
                <a:t>calme</a:t>
              </a:r>
              <a:endParaRPr lang="en-US" sz="2499" dirty="0">
                <a:solidFill>
                  <a:srgbClr val="000000"/>
                </a:solidFill>
                <a:latin typeface="Arial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262" y="1712378"/>
            <a:ext cx="3012297" cy="3447751"/>
            <a:chOff x="-21695" y="-300016"/>
            <a:chExt cx="793362" cy="9080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4293" cy="299340"/>
            </a:xfrm>
            <a:custGeom>
              <a:avLst/>
              <a:gdLst/>
              <a:ahLst/>
              <a:cxnLst/>
              <a:rect l="l" t="t" r="r" b="b"/>
              <a:pathLst>
                <a:path w="754293" h="299340">
                  <a:moveTo>
                    <a:pt x="0" y="0"/>
                  </a:moveTo>
                  <a:lnTo>
                    <a:pt x="754293" y="0"/>
                  </a:lnTo>
                  <a:lnTo>
                    <a:pt x="754293" y="299340"/>
                  </a:lnTo>
                  <a:lnTo>
                    <a:pt x="0" y="299340"/>
                  </a:lnTo>
                  <a:lnTo>
                    <a:pt x="0" y="0"/>
                  </a:lnTo>
                </a:path>
              </a:pathLst>
            </a:custGeom>
            <a:solidFill>
              <a:srgbClr val="AEDAE1"/>
            </a:solidFill>
            <a:ln w="28575">
              <a:solidFill>
                <a:srgbClr val="000000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-21695" y="-300016"/>
              <a:ext cx="793362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Arial Bold"/>
                </a:rPr>
                <a:t>PLS et </a:t>
              </a:r>
              <a:r>
                <a:rPr lang="en-US" sz="2499" dirty="0" err="1">
                  <a:solidFill>
                    <a:srgbClr val="000000"/>
                  </a:solidFill>
                  <a:latin typeface="Arial Bold"/>
                </a:rPr>
                <a:t>réassurance</a:t>
              </a:r>
              <a:endParaRPr lang="en-US" sz="2499" dirty="0">
                <a:solidFill>
                  <a:srgbClr val="000000"/>
                </a:solidFill>
                <a:latin typeface="Arial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62735" y="7166246"/>
            <a:ext cx="2985377" cy="3447751"/>
            <a:chOff x="-21230" y="-304355"/>
            <a:chExt cx="786272" cy="9080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54293" cy="299340"/>
            </a:xfrm>
            <a:custGeom>
              <a:avLst/>
              <a:gdLst/>
              <a:ahLst/>
              <a:cxnLst/>
              <a:rect l="l" t="t" r="r" b="b"/>
              <a:pathLst>
                <a:path w="754293" h="299340">
                  <a:moveTo>
                    <a:pt x="0" y="0"/>
                  </a:moveTo>
                  <a:lnTo>
                    <a:pt x="754293" y="0"/>
                  </a:lnTo>
                  <a:lnTo>
                    <a:pt x="754293" y="299340"/>
                  </a:lnTo>
                  <a:lnTo>
                    <a:pt x="0" y="299340"/>
                  </a:lnTo>
                  <a:lnTo>
                    <a:pt x="0" y="0"/>
                  </a:lnTo>
                </a:path>
              </a:pathLst>
            </a:custGeom>
            <a:solidFill>
              <a:srgbClr val="AEDAE1"/>
            </a:solidFill>
            <a:ln w="28575">
              <a:solidFill>
                <a:srgbClr val="000000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-21230" y="-304355"/>
              <a:ext cx="786272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Arial Bold"/>
                </a:rPr>
                <a:t>Ne </a:t>
              </a:r>
              <a:r>
                <a:rPr lang="en-US" sz="2499" dirty="0" err="1">
                  <a:solidFill>
                    <a:srgbClr val="000000"/>
                  </a:solidFill>
                  <a:latin typeface="Arial Bold"/>
                </a:rPr>
                <a:t>rien</a:t>
              </a:r>
              <a:r>
                <a:rPr lang="en-US" sz="2499" dirty="0">
                  <a:solidFill>
                    <a:srgbClr val="000000"/>
                  </a:solidFill>
                  <a:latin typeface="Arial Bold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rial Bold"/>
                </a:rPr>
                <a:t>mettre</a:t>
              </a:r>
              <a:r>
                <a:rPr lang="en-US" sz="2499" dirty="0">
                  <a:solidFill>
                    <a:srgbClr val="000000"/>
                  </a:solidFill>
                  <a:latin typeface="Arial Bold"/>
                </a:rPr>
                <a:t> dans la bouche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43467" y="4833947"/>
            <a:ext cx="3086101" cy="3447751"/>
            <a:chOff x="-29682" y="-306622"/>
            <a:chExt cx="812800" cy="9080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54293" cy="299340"/>
            </a:xfrm>
            <a:custGeom>
              <a:avLst/>
              <a:gdLst/>
              <a:ahLst/>
              <a:cxnLst/>
              <a:rect l="l" t="t" r="r" b="b"/>
              <a:pathLst>
                <a:path w="754293" h="299340">
                  <a:moveTo>
                    <a:pt x="0" y="0"/>
                  </a:moveTo>
                  <a:lnTo>
                    <a:pt x="754293" y="0"/>
                  </a:lnTo>
                  <a:lnTo>
                    <a:pt x="754293" y="299340"/>
                  </a:lnTo>
                  <a:lnTo>
                    <a:pt x="0" y="299340"/>
                  </a:lnTo>
                  <a:lnTo>
                    <a:pt x="0" y="0"/>
                  </a:lnTo>
                </a:path>
              </a:pathLst>
            </a:custGeom>
            <a:solidFill>
              <a:srgbClr val="AEDAE1"/>
            </a:solidFill>
            <a:ln w="28575">
              <a:solidFill>
                <a:srgbClr val="000000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-29682" y="-306622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Arial Bold"/>
                </a:rPr>
                <a:t>Protéger</a:t>
              </a:r>
              <a:r>
                <a:rPr lang="en-US" sz="2499" dirty="0">
                  <a:solidFill>
                    <a:srgbClr val="000000"/>
                  </a:solidFill>
                  <a:latin typeface="Arial Bold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rial Bold"/>
                </a:rPr>
                <a:t>l'enfant</a:t>
              </a:r>
              <a:endParaRPr lang="en-US" sz="2499" dirty="0">
                <a:solidFill>
                  <a:srgbClr val="000000"/>
                </a:solidFill>
                <a:latin typeface="Arial Bold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8957" y="4884119"/>
            <a:ext cx="3086101" cy="3447751"/>
            <a:chOff x="-25726" y="-293408"/>
            <a:chExt cx="812800" cy="9080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54293" cy="299340"/>
            </a:xfrm>
            <a:custGeom>
              <a:avLst/>
              <a:gdLst/>
              <a:ahLst/>
              <a:cxnLst/>
              <a:rect l="l" t="t" r="r" b="b"/>
              <a:pathLst>
                <a:path w="754293" h="299340">
                  <a:moveTo>
                    <a:pt x="0" y="0"/>
                  </a:moveTo>
                  <a:lnTo>
                    <a:pt x="754293" y="0"/>
                  </a:lnTo>
                  <a:lnTo>
                    <a:pt x="754293" y="299340"/>
                  </a:lnTo>
                  <a:lnTo>
                    <a:pt x="0" y="299340"/>
                  </a:lnTo>
                  <a:lnTo>
                    <a:pt x="0" y="0"/>
                  </a:lnTo>
                </a:path>
              </a:pathLst>
            </a:custGeom>
            <a:solidFill>
              <a:srgbClr val="AEDAE1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-25726" y="-293408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 dirty="0">
                  <a:solidFill>
                    <a:srgbClr val="000000"/>
                  </a:solidFill>
                  <a:latin typeface="Arial Bold"/>
                </a:rPr>
                <a:t>Observer et noter la durée de la crise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443467" y="1695748"/>
            <a:ext cx="3086101" cy="3447751"/>
            <a:chOff x="-29682" y="-304396"/>
            <a:chExt cx="812800" cy="9080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54293" cy="299340"/>
            </a:xfrm>
            <a:custGeom>
              <a:avLst/>
              <a:gdLst/>
              <a:ahLst/>
              <a:cxnLst/>
              <a:rect l="l" t="t" r="r" b="b"/>
              <a:pathLst>
                <a:path w="754293" h="299340">
                  <a:moveTo>
                    <a:pt x="0" y="0"/>
                  </a:moveTo>
                  <a:lnTo>
                    <a:pt x="754293" y="0"/>
                  </a:lnTo>
                  <a:lnTo>
                    <a:pt x="754293" y="299340"/>
                  </a:lnTo>
                  <a:lnTo>
                    <a:pt x="0" y="299340"/>
                  </a:lnTo>
                  <a:lnTo>
                    <a:pt x="0" y="0"/>
                  </a:lnTo>
                </a:path>
              </a:pathLst>
            </a:custGeom>
            <a:solidFill>
              <a:srgbClr val="AEDAE1"/>
            </a:solidFill>
            <a:ln w="28575">
              <a:solidFill>
                <a:srgbClr val="000000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-29682" y="-304396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Arial Bold"/>
                </a:rPr>
                <a:t>Ecarter</a:t>
              </a:r>
              <a:r>
                <a:rPr lang="en-US" sz="2499" dirty="0">
                  <a:solidFill>
                    <a:srgbClr val="000000"/>
                  </a:solidFill>
                  <a:latin typeface="Arial Bold"/>
                </a:rPr>
                <a:t> les </a:t>
              </a:r>
              <a:r>
                <a:rPr lang="en-US" sz="2499" dirty="0" err="1">
                  <a:solidFill>
                    <a:srgbClr val="000000"/>
                  </a:solidFill>
                  <a:latin typeface="Arial Bold"/>
                </a:rPr>
                <a:t>objets</a:t>
              </a:r>
              <a:endParaRPr lang="en-US" sz="2499" dirty="0">
                <a:solidFill>
                  <a:srgbClr val="000000"/>
                </a:solidFill>
                <a:latin typeface="Arial Bold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3371641" y="209252"/>
            <a:ext cx="2481421" cy="215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68"/>
              </a:lnSpc>
            </a:pPr>
            <a:r>
              <a:rPr lang="en-US" sz="12548">
                <a:solidFill>
                  <a:srgbClr val="000000"/>
                </a:solidFill>
                <a:latin typeface="Anaphora"/>
              </a:rPr>
              <a:t>EPI</a:t>
            </a:r>
          </a:p>
        </p:txBody>
      </p:sp>
      <p:sp>
        <p:nvSpPr>
          <p:cNvPr id="24" name="AutoShape 24"/>
          <p:cNvSpPr/>
          <p:nvPr/>
        </p:nvSpPr>
        <p:spPr>
          <a:xfrm>
            <a:off x="14774755" y="2014946"/>
            <a:ext cx="0" cy="68038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5" name="AutoShape 25"/>
          <p:cNvSpPr/>
          <p:nvPr/>
        </p:nvSpPr>
        <p:spPr>
          <a:xfrm>
            <a:off x="15876145" y="2014946"/>
            <a:ext cx="808931" cy="35207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6" name="AutoShape 26"/>
          <p:cNvSpPr/>
          <p:nvPr/>
        </p:nvSpPr>
        <p:spPr>
          <a:xfrm flipH="1">
            <a:off x="13100648" y="1997555"/>
            <a:ext cx="651187" cy="38692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27" name="Group 27"/>
          <p:cNvGrpSpPr/>
          <p:nvPr/>
        </p:nvGrpSpPr>
        <p:grpSpPr>
          <a:xfrm>
            <a:off x="10720115" y="1105323"/>
            <a:ext cx="3086102" cy="3411597"/>
            <a:chOff x="-114456" y="-374575"/>
            <a:chExt cx="812800" cy="89852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83888" cy="158187"/>
            </a:xfrm>
            <a:custGeom>
              <a:avLst/>
              <a:gdLst/>
              <a:ahLst/>
              <a:cxnLst/>
              <a:rect l="l" t="t" r="r" b="b"/>
              <a:pathLst>
                <a:path w="583888" h="158187">
                  <a:moveTo>
                    <a:pt x="0" y="0"/>
                  </a:moveTo>
                  <a:lnTo>
                    <a:pt x="583888" y="0"/>
                  </a:lnTo>
                  <a:lnTo>
                    <a:pt x="583888" y="158187"/>
                  </a:lnTo>
                  <a:lnTo>
                    <a:pt x="0" y="158187"/>
                  </a:lnTo>
                  <a:lnTo>
                    <a:pt x="0" y="0"/>
                  </a:lnTo>
                </a:path>
              </a:pathLst>
            </a:custGeom>
            <a:solidFill>
              <a:srgbClr val="AEDAE1"/>
            </a:solidFill>
            <a:ln w="28575">
              <a:solidFill>
                <a:srgbClr val="000000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-114456" y="-37457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dirty="0" err="1">
                  <a:solidFill>
                    <a:srgbClr val="000000"/>
                  </a:solidFill>
                  <a:latin typeface="Arial Bold"/>
                </a:rPr>
                <a:t>Environnement</a:t>
              </a:r>
              <a:endParaRPr lang="en-US" sz="2199" dirty="0">
                <a:solidFill>
                  <a:srgbClr val="000000"/>
                </a:solidFill>
                <a:latin typeface="Arial Bold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204577" y="1422367"/>
            <a:ext cx="3086101" cy="3411582"/>
            <a:chOff x="-149924" y="-365763"/>
            <a:chExt cx="812800" cy="89852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7241" cy="180746"/>
            </a:xfrm>
            <a:custGeom>
              <a:avLst/>
              <a:gdLst/>
              <a:ahLst/>
              <a:cxnLst/>
              <a:rect l="l" t="t" r="r" b="b"/>
              <a:pathLst>
                <a:path w="527241" h="180746">
                  <a:moveTo>
                    <a:pt x="0" y="0"/>
                  </a:moveTo>
                  <a:lnTo>
                    <a:pt x="527241" y="0"/>
                  </a:lnTo>
                  <a:lnTo>
                    <a:pt x="527241" y="180746"/>
                  </a:lnTo>
                  <a:lnTo>
                    <a:pt x="0" y="180746"/>
                  </a:lnTo>
                  <a:lnTo>
                    <a:pt x="0" y="0"/>
                  </a:lnTo>
                </a:path>
              </a:pathLst>
            </a:custGeom>
            <a:solidFill>
              <a:srgbClr val="AEDAE1"/>
            </a:solidFill>
            <a:ln w="28575">
              <a:solidFill>
                <a:srgbClr val="000000"/>
              </a:solidFill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-149924" y="-365763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Arial Bold"/>
                </a:rPr>
                <a:t>Position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5590567" y="1105323"/>
            <a:ext cx="3086098" cy="3411597"/>
            <a:chOff x="-151024" y="-374575"/>
            <a:chExt cx="812800" cy="89852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10752" cy="158187"/>
            </a:xfrm>
            <a:custGeom>
              <a:avLst/>
              <a:gdLst/>
              <a:ahLst/>
              <a:cxnLst/>
              <a:rect l="l" t="t" r="r" b="b"/>
              <a:pathLst>
                <a:path w="510752" h="158187">
                  <a:moveTo>
                    <a:pt x="0" y="0"/>
                  </a:moveTo>
                  <a:lnTo>
                    <a:pt x="510752" y="0"/>
                  </a:lnTo>
                  <a:lnTo>
                    <a:pt x="510752" y="158187"/>
                  </a:lnTo>
                  <a:lnTo>
                    <a:pt x="0" y="158187"/>
                  </a:lnTo>
                  <a:lnTo>
                    <a:pt x="0" y="0"/>
                  </a:lnTo>
                </a:path>
              </a:pathLst>
            </a:custGeom>
            <a:solidFill>
              <a:srgbClr val="AEDAE1"/>
            </a:solidFill>
            <a:ln w="28575">
              <a:solidFill>
                <a:srgbClr val="000000"/>
              </a:solidFill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-151024" y="-37457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Arial Bold"/>
                </a:rPr>
                <a:t>Information</a:t>
              </a:r>
            </a:p>
          </p:txBody>
        </p:sp>
      </p:grpSp>
      <p:sp>
        <p:nvSpPr>
          <p:cNvPr id="36" name="Freeform 36"/>
          <p:cNvSpPr/>
          <p:nvPr/>
        </p:nvSpPr>
        <p:spPr>
          <a:xfrm>
            <a:off x="9724923" y="6227408"/>
            <a:ext cx="4014614" cy="3773737"/>
          </a:xfrm>
          <a:custGeom>
            <a:avLst/>
            <a:gdLst/>
            <a:ahLst/>
            <a:cxnLst/>
            <a:rect l="l" t="t" r="r" b="b"/>
            <a:pathLst>
              <a:path w="4014614" h="3773737">
                <a:moveTo>
                  <a:pt x="0" y="0"/>
                </a:moveTo>
                <a:lnTo>
                  <a:pt x="4014614" y="0"/>
                </a:lnTo>
                <a:lnTo>
                  <a:pt x="4014614" y="3773737"/>
                </a:lnTo>
                <a:lnTo>
                  <a:pt x="0" y="37737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13761566" y="6433080"/>
            <a:ext cx="4526434" cy="3072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000000"/>
                </a:solidFill>
                <a:latin typeface="Arial"/>
              </a:rPr>
              <a:t>Première crise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000000"/>
                </a:solidFill>
                <a:latin typeface="Arial"/>
              </a:rPr>
              <a:t>Suspicion d'état de mal </a:t>
            </a:r>
            <a:r>
              <a:rPr lang="en-US" sz="3150" dirty="0" err="1">
                <a:solidFill>
                  <a:srgbClr val="000000"/>
                </a:solidFill>
                <a:latin typeface="Arial"/>
              </a:rPr>
              <a:t>épileptique</a:t>
            </a:r>
            <a:endParaRPr lang="en-US" sz="3150" dirty="0">
              <a:solidFill>
                <a:srgbClr val="000000"/>
              </a:solidFill>
              <a:latin typeface="Arial"/>
            </a:endParaRP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 dirty="0">
                <a:solidFill>
                  <a:srgbClr val="000000"/>
                </a:solidFill>
                <a:latin typeface="Arial"/>
              </a:rPr>
              <a:t>Chute </a:t>
            </a:r>
            <a:r>
              <a:rPr lang="en-US" sz="3150" dirty="0" err="1">
                <a:solidFill>
                  <a:srgbClr val="000000"/>
                </a:solidFill>
                <a:latin typeface="Arial"/>
              </a:rPr>
              <a:t>traumatisante</a:t>
            </a:r>
            <a:endParaRPr lang="en-US" sz="3150" dirty="0">
              <a:solidFill>
                <a:srgbClr val="000000"/>
              </a:solidFill>
              <a:latin typeface="Arial"/>
            </a:endParaRP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 dirty="0" err="1">
                <a:solidFill>
                  <a:srgbClr val="000000"/>
                </a:solidFill>
                <a:latin typeface="Arial"/>
              </a:rPr>
              <a:t>Signes</a:t>
            </a:r>
            <a:r>
              <a:rPr lang="en-US" sz="315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3150" dirty="0" err="1">
                <a:solidFill>
                  <a:srgbClr val="000000"/>
                </a:solidFill>
                <a:latin typeface="Arial"/>
              </a:rPr>
              <a:t>gravité</a:t>
            </a:r>
            <a:endParaRPr lang="en-US" sz="315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" name="Audio 37">
            <a:hlinkClick r:id="" action="ppaction://media"/>
            <a:extLst>
              <a:ext uri="{FF2B5EF4-FFF2-40B4-BE49-F238E27FC236}">
                <a16:creationId xmlns:a16="http://schemas.microsoft.com/office/drawing/2014/main" id="{6DC22323-72EF-6C4E-89EA-0DB622D5A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159"/>
    </mc:Choice>
    <mc:Fallback>
      <p:transition spd="slow" advTm="216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6606" x="10820400" y="50800"/>
          <p14:tracePt t="16613" x="10617200" y="88900"/>
          <p14:tracePt t="16621" x="10426700" y="139700"/>
          <p14:tracePt t="16629" x="10172700" y="177800"/>
          <p14:tracePt t="16637" x="9677400" y="228600"/>
          <p14:tracePt t="16645" x="9321800" y="241300"/>
          <p14:tracePt t="16653" x="9118600" y="266700"/>
          <p14:tracePt t="16661" x="8470900" y="317500"/>
          <p14:tracePt t="16669" x="8026400" y="355600"/>
          <p14:tracePt t="16677" x="7569200" y="406400"/>
          <p14:tracePt t="16685" x="7150100" y="495300"/>
          <p14:tracePt t="16694" x="6997700" y="558800"/>
          <p14:tracePt t="16701" x="6908800" y="609600"/>
          <p14:tracePt t="16709" x="6705600" y="711200"/>
          <p14:tracePt t="16717" x="6502400" y="825500"/>
          <p14:tracePt t="16726" x="6388100" y="914400"/>
          <p14:tracePt t="16733" x="6184900" y="1143000"/>
          <p14:tracePt t="16743" x="6159500" y="1193800"/>
          <p14:tracePt t="16750" x="6146800" y="1231900"/>
          <p14:tracePt t="16759" x="6045200" y="1384300"/>
          <p14:tracePt t="16766" x="6032500" y="1460500"/>
          <p14:tracePt t="16775" x="6032500" y="1498600"/>
          <p14:tracePt t="16782" x="6007100" y="1549400"/>
          <p14:tracePt t="17158" x="5956300" y="1549400"/>
          <p14:tracePt t="17166" x="5918200" y="1574800"/>
          <p14:tracePt t="17175" x="5867400" y="1587500"/>
          <p14:tracePt t="17182" x="5854700" y="1612900"/>
          <p14:tracePt t="17192" x="5765800" y="1663700"/>
          <p14:tracePt t="17199" x="5689600" y="1701800"/>
          <p14:tracePt t="17208" x="5600700" y="1765300"/>
          <p14:tracePt t="17216" x="5473700" y="1841500"/>
          <p14:tracePt t="17224" x="5397500" y="1879600"/>
          <p14:tracePt t="17231" x="5308600" y="1930400"/>
          <p14:tracePt t="17239" x="5219700" y="1993900"/>
          <p14:tracePt t="17247" x="5130800" y="2044700"/>
          <p14:tracePt t="17254" x="5067300" y="2082800"/>
          <p14:tracePt t="17263" x="5003800" y="2146300"/>
          <p14:tracePt t="17271" x="4902200" y="2171700"/>
          <p14:tracePt t="17279" x="4838700" y="2235200"/>
          <p14:tracePt t="17286" x="4775200" y="2260600"/>
          <p14:tracePt t="17296" x="4724400" y="2286000"/>
          <p14:tracePt t="17303" x="4686300" y="2311400"/>
          <p14:tracePt t="17312" x="4660900" y="2336800"/>
          <p14:tracePt t="17319" x="4622800" y="2349500"/>
          <p14:tracePt t="17328" x="4597400" y="2349500"/>
          <p14:tracePt t="17334" x="4546600" y="2374900"/>
          <p14:tracePt t="17350" x="4521200" y="2374900"/>
          <p14:tracePt t="17359" x="4508500" y="2400300"/>
          <p14:tracePt t="17366" x="4483100" y="2400300"/>
          <p14:tracePt t="17375" x="4432300" y="2400300"/>
          <p14:tracePt t="17390" x="4368800" y="2400300"/>
          <p14:tracePt t="17406" x="4330700" y="2400300"/>
          <p14:tracePt t="17414" x="4305300" y="2400300"/>
          <p14:tracePt t="17422" x="4279900" y="2400300"/>
          <p14:tracePt t="17430" x="4241800" y="2400300"/>
          <p14:tracePt t="17438" x="4216400" y="2400300"/>
          <p14:tracePt t="17446" x="4191000" y="2400300"/>
          <p14:tracePt t="17454" x="4127500" y="2400300"/>
          <p14:tracePt t="17462" x="4076700" y="2400300"/>
          <p14:tracePt t="17470" x="4051300" y="2400300"/>
          <p14:tracePt t="17478" x="4038600" y="2400300"/>
          <p14:tracePt t="17486" x="4013200" y="2400300"/>
          <p14:tracePt t="17494" x="3962400" y="2400300"/>
          <p14:tracePt t="17502" x="3924300" y="2400300"/>
          <p14:tracePt t="17510" x="3898900" y="2400300"/>
          <p14:tracePt t="17518" x="3873500" y="2400300"/>
          <p14:tracePt t="17527" x="3860800" y="2400300"/>
          <p14:tracePt t="17542" x="3835400" y="2374900"/>
          <p14:tracePt t="17550" x="3810000" y="2374900"/>
          <p14:tracePt t="17566" x="3810000" y="2349500"/>
          <p14:tracePt t="17576" x="3810000" y="2336800"/>
          <p14:tracePt t="17598" x="3810000" y="2311400"/>
          <p14:tracePt t="17606" x="3860800" y="2311400"/>
          <p14:tracePt t="17614" x="3898900" y="2286000"/>
          <p14:tracePt t="17622" x="3987800" y="2260600"/>
          <p14:tracePt t="17630" x="4051300" y="2260600"/>
          <p14:tracePt t="17638" x="4165600" y="2235200"/>
          <p14:tracePt t="17647" x="4279900" y="2235200"/>
          <p14:tracePt t="17654" x="4419600" y="2222500"/>
          <p14:tracePt t="17662" x="4483100" y="2222500"/>
          <p14:tracePt t="17670" x="4660900" y="2222500"/>
          <p14:tracePt t="17678" x="4800600" y="2222500"/>
          <p14:tracePt t="17686" x="4902200" y="2222500"/>
          <p14:tracePt t="17694" x="4978400" y="2222500"/>
          <p14:tracePt t="17702" x="5105400" y="2222500"/>
          <p14:tracePt t="17710" x="5181600" y="2222500"/>
          <p14:tracePt t="17718" x="5308600" y="2222500"/>
          <p14:tracePt t="17726" x="5334000" y="2222500"/>
          <p14:tracePt t="17734" x="5384800" y="2222500"/>
          <p14:tracePt t="17742" x="5486400" y="2222500"/>
          <p14:tracePt t="17760" x="5537200" y="2222500"/>
          <p14:tracePt t="17766" x="5600700" y="2197100"/>
          <p14:tracePt t="17776" x="5626100" y="2197100"/>
          <p14:tracePt t="17782" x="5651500" y="2197100"/>
          <p14:tracePt t="17799" x="5664200" y="2197100"/>
          <p14:tracePt t="17807" x="5689600" y="2197100"/>
          <p14:tracePt t="17815" x="5715000" y="2197100"/>
          <p14:tracePt t="17838" x="5740400" y="2197100"/>
          <p14:tracePt t="17903" x="5715000" y="2197100"/>
          <p14:tracePt t="17911" x="5664200" y="2197100"/>
          <p14:tracePt t="17919" x="5537200" y="2197100"/>
          <p14:tracePt t="17927" x="5397500" y="2197100"/>
          <p14:tracePt t="17934" x="5245100" y="2197100"/>
          <p14:tracePt t="17944" x="5041900" y="2197100"/>
          <p14:tracePt t="17950" x="4838700" y="2197100"/>
          <p14:tracePt t="17960" x="4711700" y="2197100"/>
          <p14:tracePt t="17966" x="4521200" y="2197100"/>
          <p14:tracePt t="17976" x="4432300" y="2197100"/>
          <p14:tracePt t="17983" x="4165600" y="2197100"/>
          <p14:tracePt t="17992" x="4038600" y="2197100"/>
          <p14:tracePt t="17999" x="3987800" y="2197100"/>
          <p14:tracePt t="18008" x="3898900" y="2197100"/>
          <p14:tracePt t="18015" x="3835400" y="2197100"/>
          <p14:tracePt t="18025" x="3759200" y="2197100"/>
          <p14:tracePt t="18031" x="3746500" y="2197100"/>
          <p14:tracePt t="18042" x="3721100" y="2197100"/>
          <p14:tracePt t="18048" x="3695700" y="2197100"/>
          <p14:tracePt t="18103" x="3746500" y="2197100"/>
          <p14:tracePt t="18111" x="3784600" y="2197100"/>
          <p14:tracePt t="18119" x="3873500" y="2197100"/>
          <p14:tracePt t="18127" x="4013200" y="2197100"/>
          <p14:tracePt t="18135" x="4127500" y="2197100"/>
          <p14:tracePt t="18144" x="4279900" y="2146300"/>
          <p14:tracePt t="18151" x="4419600" y="2108200"/>
          <p14:tracePt t="18160" x="4483100" y="2082800"/>
          <p14:tracePt t="18168" x="4724400" y="1968500"/>
          <p14:tracePt t="18177" x="4864100" y="1879600"/>
          <p14:tracePt t="23044" x="4927600" y="1879600"/>
          <p14:tracePt t="23052" x="4978400" y="1879600"/>
          <p14:tracePt t="23062" x="5041900" y="1879600"/>
          <p14:tracePt t="23068" x="5130800" y="1879600"/>
          <p14:tracePt t="23077" x="5245100" y="1879600"/>
          <p14:tracePt t="23083" x="5334000" y="1879600"/>
          <p14:tracePt t="23093" x="5422900" y="1879600"/>
          <p14:tracePt t="23099" x="5486400" y="1879600"/>
          <p14:tracePt t="23109" x="5651500" y="1879600"/>
          <p14:tracePt t="23115" x="5778500" y="1854200"/>
          <p14:tracePt t="23126" x="5867400" y="1854200"/>
          <p14:tracePt t="23132" x="5956300" y="1854200"/>
          <p14:tracePt t="23142" x="6032500" y="1854200"/>
          <p14:tracePt t="23148" x="6146800" y="1854200"/>
          <p14:tracePt t="23159" x="6235700" y="1854200"/>
          <p14:tracePt t="23165" x="6324600" y="1854200"/>
          <p14:tracePt t="23175" x="6337300" y="1854200"/>
          <p14:tracePt t="23182" x="6451600" y="1854200"/>
          <p14:tracePt t="23192" x="6527800" y="1879600"/>
          <p14:tracePt t="23199" x="6616700" y="1930400"/>
          <p14:tracePt t="23208" x="6654800" y="1930400"/>
          <p14:tracePt t="23214" x="6718300" y="1968500"/>
          <p14:tracePt t="23225" x="6743700" y="1968500"/>
          <p14:tracePt t="23231" x="6794500" y="2019300"/>
          <p14:tracePt t="23242" x="6858000" y="2044700"/>
          <p14:tracePt t="23249" x="6921500" y="2082800"/>
          <p14:tracePt t="23261" x="6972300" y="2108200"/>
          <p14:tracePt t="23269" x="6997700" y="2133600"/>
          <p14:tracePt t="23278" x="7010400" y="2133600"/>
          <p14:tracePt t="23284" x="7035800" y="2146300"/>
          <p14:tracePt t="23293" x="7061200" y="2171700"/>
          <p14:tracePt t="23301" x="7061200" y="2197100"/>
          <p14:tracePt t="23309" x="7099300" y="2222500"/>
          <p14:tracePt t="23316" x="7124700" y="2260600"/>
          <p14:tracePt t="23326" x="7150100" y="2286000"/>
          <p14:tracePt t="23333" x="7175500" y="2349500"/>
          <p14:tracePt t="23342" x="7188200" y="2400300"/>
          <p14:tracePt t="23349" x="7239000" y="2463800"/>
          <p14:tracePt t="23358" x="7264400" y="2527300"/>
          <p14:tracePt t="23366" x="7289800" y="2616200"/>
          <p14:tracePt t="23376" x="7302500" y="2717800"/>
          <p14:tracePt t="23383" x="7353300" y="2781300"/>
          <p14:tracePt t="23392" x="7378700" y="2844800"/>
          <p14:tracePt t="23400" x="7378700" y="2908300"/>
          <p14:tracePt t="23408" x="7416800" y="2997200"/>
          <p14:tracePt t="23416" x="7416800" y="3022600"/>
          <p14:tracePt t="23425" x="7442200" y="3073400"/>
          <p14:tracePt t="23433" x="7442200" y="3136900"/>
          <p14:tracePt t="23442" x="7467600" y="3200400"/>
          <p14:tracePt t="23449" x="7467600" y="3225800"/>
          <p14:tracePt t="23458" x="7480300" y="3276600"/>
          <p14:tracePt t="23466" x="7480300" y="3314700"/>
          <p14:tracePt t="23475" x="7480300" y="3340100"/>
          <p14:tracePt t="23481" x="7505700" y="3378200"/>
          <p14:tracePt t="23492" x="7505700" y="3403600"/>
          <p14:tracePt t="23498" x="7505700" y="3454400"/>
          <p14:tracePt t="23510" x="7505700" y="3479800"/>
          <p14:tracePt t="23516" x="7531100" y="3517900"/>
          <p14:tracePt t="23532" x="7531100" y="3568700"/>
          <p14:tracePt t="23548" x="7556500" y="3606800"/>
          <p14:tracePt t="23564" x="7556500" y="3632200"/>
          <p14:tracePt t="23572" x="7569200" y="3670300"/>
          <p14:tracePt t="23581" x="7594600" y="3695700"/>
          <p14:tracePt t="23589" x="7620000" y="3721100"/>
          <p14:tracePt t="23599" x="7620000" y="3746500"/>
          <p14:tracePt t="23606" x="7670800" y="3759200"/>
          <p14:tracePt t="23614" x="7670800" y="3784600"/>
          <p14:tracePt t="23621" x="7683500" y="3810000"/>
          <p14:tracePt t="23630" x="7734300" y="3835400"/>
          <p14:tracePt t="23644" x="7759700" y="3860800"/>
          <p14:tracePt t="23652" x="7772400" y="3860800"/>
          <p14:tracePt t="23660" x="7797800" y="3860800"/>
          <p14:tracePt t="23668" x="7797800" y="3873500"/>
          <p14:tracePt t="23676" x="7823200" y="3873500"/>
          <p14:tracePt t="23693" x="7848600" y="3898900"/>
          <p14:tracePt t="23709" x="7861300" y="3898900"/>
          <p14:tracePt t="23716" x="7886700" y="3898900"/>
          <p14:tracePt t="23726" x="7912100" y="3898900"/>
          <p14:tracePt t="23740" x="7937500" y="3898900"/>
          <p14:tracePt t="23748" x="7950200" y="3898900"/>
          <p14:tracePt t="23756" x="7975600" y="3898900"/>
          <p14:tracePt t="23764" x="8001000" y="3898900"/>
          <p14:tracePt t="23772" x="8026400" y="3898900"/>
          <p14:tracePt t="23780" x="8051800" y="3898900"/>
          <p14:tracePt t="23796" x="8064500" y="3898900"/>
          <p14:tracePt t="23804" x="8115300" y="3924300"/>
          <p14:tracePt t="23820" x="8140700" y="3924300"/>
          <p14:tracePt t="23828" x="8153400" y="3924300"/>
          <p14:tracePt t="23844" x="8178800" y="3924300"/>
          <p14:tracePt t="23852" x="8204200" y="3924300"/>
          <p14:tracePt t="23868" x="8229600" y="3924300"/>
          <p14:tracePt t="23877" x="8242300" y="3924300"/>
          <p14:tracePt t="23884" x="8242300" y="3949700"/>
          <p14:tracePt t="23893" x="8267700" y="3949700"/>
          <p14:tracePt t="23909" x="8293100" y="3949700"/>
          <p14:tracePt t="23926" x="8318500" y="3949700"/>
          <p14:tracePt t="23932" x="8331200" y="3949700"/>
          <p14:tracePt t="23948" x="8356600" y="3949700"/>
          <p14:tracePt t="23956" x="8382000" y="3949700"/>
          <p14:tracePt t="23964" x="8407400" y="3949700"/>
          <p14:tracePt t="23972" x="8432800" y="3949700"/>
          <p14:tracePt t="23980" x="8445500" y="3949700"/>
          <p14:tracePt t="23988" x="8470900" y="3949700"/>
          <p14:tracePt t="23996" x="8496300" y="3949700"/>
          <p14:tracePt t="24004" x="8521700" y="3949700"/>
          <p14:tracePt t="24012" x="8534400" y="3949700"/>
          <p14:tracePt t="24020" x="8585200" y="3949700"/>
          <p14:tracePt t="24037" x="8623300" y="3949700"/>
          <p14:tracePt t="24044" x="8674100" y="3924300"/>
          <p14:tracePt t="24052" x="8699500" y="3924300"/>
          <p14:tracePt t="24061" x="8737600" y="3898900"/>
          <p14:tracePt t="24068" x="8763000" y="3898900"/>
          <p14:tracePt t="24077" x="8813800" y="3898900"/>
          <p14:tracePt t="24084" x="8826500" y="3873500"/>
          <p14:tracePt t="24094" x="8851900" y="3873500"/>
          <p14:tracePt t="24100" x="8902700" y="3860800"/>
          <p14:tracePt t="24110" x="8915400" y="3860800"/>
          <p14:tracePt t="24116" x="8966200" y="3835400"/>
          <p14:tracePt t="24126" x="8991600" y="3835400"/>
          <p14:tracePt t="24132" x="9029700" y="3810000"/>
          <p14:tracePt t="24143" x="9080500" y="3784600"/>
          <p14:tracePt t="24150" x="9093200" y="3784600"/>
          <p14:tracePt t="24158" x="9118600" y="3759200"/>
          <p14:tracePt t="24166" x="9144000" y="3759200"/>
          <p14:tracePt t="24177" x="9169400" y="3759200"/>
          <p14:tracePt t="24182" x="9194800" y="3746500"/>
          <p14:tracePt t="24192" x="9207500" y="3746500"/>
          <p14:tracePt t="24212" x="9232900" y="3746500"/>
          <p14:tracePt t="24229" x="9232900" y="3721100"/>
          <p14:tracePt t="24485" x="9194800" y="3721100"/>
          <p14:tracePt t="24494" x="9118600" y="3721100"/>
          <p14:tracePt t="24501" x="9080500" y="3721100"/>
          <p14:tracePt t="24510" x="9055100" y="3721100"/>
          <p14:tracePt t="24517" x="9004300" y="3721100"/>
          <p14:tracePt t="24526" x="8966200" y="3721100"/>
          <p14:tracePt t="24533" x="8915400" y="3721100"/>
          <p14:tracePt t="24542" x="8877300" y="3721100"/>
          <p14:tracePt t="24549" x="8851900" y="3721100"/>
          <p14:tracePt t="24557" x="8826500" y="3721100"/>
          <p14:tracePt t="24565" x="8813800" y="3721100"/>
          <p14:tracePt t="24573" x="8788400" y="3721100"/>
          <p14:tracePt t="24581" x="8763000" y="3721100"/>
          <p14:tracePt t="24597" x="8737600" y="3721100"/>
          <p14:tracePt t="24605" x="8712200" y="3721100"/>
          <p14:tracePt t="24621" x="8699500" y="3721100"/>
          <p14:tracePt t="24629" x="8674100" y="3721100"/>
          <p14:tracePt t="24645" x="8648700" y="3721100"/>
          <p14:tracePt t="24653" x="8623300" y="3721100"/>
          <p14:tracePt t="24661" x="8610600" y="3721100"/>
          <p14:tracePt t="24677" x="8585200" y="3721100"/>
          <p14:tracePt t="24685" x="8559800" y="3721100"/>
          <p14:tracePt t="24693" x="8521700" y="3721100"/>
          <p14:tracePt t="24701" x="8496300" y="3721100"/>
          <p14:tracePt t="24710" x="8470900" y="3721100"/>
          <p14:tracePt t="24717" x="8445500" y="3721100"/>
          <p14:tracePt t="24726" x="8407400" y="3721100"/>
          <p14:tracePt t="24743" x="8382000" y="3721100"/>
          <p14:tracePt t="24749" x="8356600" y="3721100"/>
          <p14:tracePt t="24759" x="8331200" y="3721100"/>
          <p14:tracePt t="24765" x="8318500" y="3721100"/>
          <p14:tracePt t="24781" x="8293100" y="3721100"/>
          <p14:tracePt t="24789" x="8267700" y="3746500"/>
          <p14:tracePt t="24798" x="8242300" y="3746500"/>
          <p14:tracePt t="24821" x="8229600" y="3746500"/>
          <p14:tracePt t="24845" x="8204200" y="3746500"/>
          <p14:tracePt t="24877" x="8178800" y="3759200"/>
          <p14:tracePt t="24926" x="8153400" y="3759200"/>
          <p14:tracePt t="24973" x="8153400" y="3784600"/>
          <p14:tracePt t="32138" x="8153400" y="3810000"/>
          <p14:tracePt t="32146" x="8153400" y="3873500"/>
          <p14:tracePt t="32154" x="8153400" y="3949700"/>
          <p14:tracePt t="32162" x="8153400" y="4038600"/>
          <p14:tracePt t="32170" x="8153400" y="4127500"/>
          <p14:tracePt t="32178" x="8153400" y="4216400"/>
          <p14:tracePt t="32186" x="8153400" y="4305300"/>
          <p14:tracePt t="32195" x="8178800" y="4394200"/>
          <p14:tracePt t="32202" x="8204200" y="4508500"/>
          <p14:tracePt t="32212" x="8204200" y="4660900"/>
          <p14:tracePt t="32218" x="8229600" y="4775200"/>
          <p14:tracePt t="32228" x="8229600" y="4902200"/>
          <p14:tracePt t="32234" x="8242300" y="5016500"/>
          <p14:tracePt t="32244" x="8242300" y="5130800"/>
          <p14:tracePt t="32250" x="8267700" y="5181600"/>
          <p14:tracePt t="32260" x="8267700" y="5308600"/>
          <p14:tracePt t="32266" x="8293100" y="5397500"/>
          <p14:tracePt t="32276" x="8318500" y="5473700"/>
          <p14:tracePt t="32284" x="8318500" y="5562600"/>
          <p14:tracePt t="32292" x="8318500" y="5626100"/>
          <p14:tracePt t="32298" x="8318500" y="5715000"/>
          <p14:tracePt t="32309" x="8318500" y="5778500"/>
          <p14:tracePt t="32315" x="8318500" y="5867400"/>
          <p14:tracePt t="32325" x="8293100" y="5943600"/>
          <p14:tracePt t="32333" x="8293100" y="5981700"/>
          <p14:tracePt t="32343" x="8293100" y="6032500"/>
          <p14:tracePt t="32349" x="8267700" y="6070600"/>
          <p14:tracePt t="32360" x="8242300" y="6121400"/>
          <p14:tracePt t="32367" x="8229600" y="6159500"/>
          <p14:tracePt t="32375" x="8204200" y="6210300"/>
          <p14:tracePt t="32383" x="8178800" y="6248400"/>
          <p14:tracePt t="32393" x="8140700" y="6299200"/>
          <p14:tracePt t="32400" x="8115300" y="6337300"/>
          <p14:tracePt t="32410" x="8089900" y="6388100"/>
          <p14:tracePt t="32416" x="8051800" y="6451600"/>
          <p14:tracePt t="32426" x="8051800" y="6502400"/>
          <p14:tracePt t="32432" x="8001000" y="6565900"/>
          <p14:tracePt t="32443" x="7975600" y="6616700"/>
          <p14:tracePt t="32450" x="7950200" y="6629400"/>
          <p14:tracePt t="32451" x="7937500" y="6718300"/>
          <p14:tracePt t="32461" x="7912100" y="6718300"/>
          <p14:tracePt t="32467" x="7886700" y="6794500"/>
          <p14:tracePt t="32476" x="7861300" y="6832600"/>
          <p14:tracePt t="32483" x="7848600" y="6883400"/>
          <p14:tracePt t="32493" x="7823200" y="6921500"/>
          <p14:tracePt t="32500" x="7797800" y="6972300"/>
          <p14:tracePt t="32509" x="7797800" y="7010400"/>
          <p14:tracePt t="32515" x="7772400" y="7010400"/>
          <p14:tracePt t="32526" x="7772400" y="7061200"/>
          <p14:tracePt t="32531" x="7759700" y="7086600"/>
          <p14:tracePt t="32543" x="7734300" y="7099300"/>
          <p14:tracePt t="32551" x="7734300" y="7124700"/>
          <p14:tracePt t="32562" x="7734300" y="7150100"/>
          <p14:tracePt t="32570" x="7734300" y="7175500"/>
          <p14:tracePt t="32578" x="7734300" y="7188200"/>
          <p14:tracePt t="32602" x="7759700" y="7213600"/>
          <p14:tracePt t="32611" x="7772400" y="7239000"/>
          <p14:tracePt t="32619" x="7797800" y="7264400"/>
          <p14:tracePt t="32628" x="7848600" y="7289800"/>
          <p14:tracePt t="32636" x="7861300" y="7289800"/>
          <p14:tracePt t="32644" x="7975600" y="7353300"/>
          <p14:tracePt t="32651" x="8001000" y="7353300"/>
          <p14:tracePt t="32660" x="8051800" y="7378700"/>
          <p14:tracePt t="32667" x="8115300" y="7416800"/>
          <p14:tracePt t="37455" x="8115300" y="7467600"/>
          <p14:tracePt t="37463" x="8064500" y="7531100"/>
          <p14:tracePt t="37471" x="8051800" y="7569200"/>
          <p14:tracePt t="37479" x="7975600" y="7683500"/>
          <p14:tracePt t="37487" x="7886700" y="7797800"/>
          <p14:tracePt t="37496" x="7823200" y="7912100"/>
          <p14:tracePt t="37503" x="7734300" y="8064500"/>
          <p14:tracePt t="37512" x="7620000" y="8204200"/>
          <p14:tracePt t="37519" x="7569200" y="8267700"/>
          <p14:tracePt t="37528" x="7391400" y="8470900"/>
          <p14:tracePt t="37534" x="7327900" y="8521700"/>
          <p14:tracePt t="37544" x="7150100" y="8699500"/>
          <p14:tracePt t="37551" x="7099300" y="8737600"/>
          <p14:tracePt t="37561" x="6921500" y="8877300"/>
          <p14:tracePt t="37567" x="6883400" y="8902700"/>
          <p14:tracePt t="37577" x="6769100" y="8991600"/>
          <p14:tracePt t="37583" x="6680200" y="9055100"/>
          <p14:tracePt t="37593" x="6591300" y="9093200"/>
          <p14:tracePt t="37600" x="6502400" y="9169400"/>
          <p14:tracePt t="37610" x="6388100" y="9207500"/>
          <p14:tracePt t="37616" x="6324600" y="9232900"/>
          <p14:tracePt t="37626" x="6210300" y="9283700"/>
          <p14:tracePt t="37633" x="6159500" y="9296400"/>
          <p14:tracePt t="37643" x="6096000" y="9321800"/>
          <p14:tracePt t="37649" x="6032500" y="9321800"/>
          <p14:tracePt t="37659" x="5918200" y="9372600"/>
          <p14:tracePt t="37666" x="5867400" y="9372600"/>
          <p14:tracePt t="37676" x="5803900" y="9372600"/>
          <p14:tracePt t="37681" x="5715000" y="9385300"/>
          <p14:tracePt t="37693" x="5689600" y="9385300"/>
          <p14:tracePt t="37699" x="5575300" y="9385300"/>
          <p14:tracePt t="37709" x="5562600" y="9385300"/>
          <p14:tracePt t="37715" x="5486400" y="9410700"/>
          <p14:tracePt t="37726" x="5473700" y="9410700"/>
          <p14:tracePt t="37732" x="5422900" y="9410700"/>
          <p14:tracePt t="37743" x="5359400" y="9410700"/>
          <p14:tracePt t="37749" x="5334000" y="9410700"/>
          <p14:tracePt t="37760" x="5283200" y="9410700"/>
          <p14:tracePt t="37765" x="5245100" y="9436100"/>
          <p14:tracePt t="37776" x="5219700" y="9436100"/>
          <p14:tracePt t="37781" x="5194300" y="9436100"/>
          <p14:tracePt t="37793" x="5181600" y="9436100"/>
          <p14:tracePt t="37795" x="5156200" y="9436100"/>
          <p14:tracePt t="37800" x="5130800" y="9436100"/>
          <p14:tracePt t="37863" x="5105400" y="9436100"/>
          <p14:tracePt t="37903" x="5092700" y="9436100"/>
          <p14:tracePt t="37911" x="5067300" y="9436100"/>
          <p14:tracePt t="37920" x="5041900" y="9436100"/>
          <p14:tracePt t="37935" x="5003800" y="9436100"/>
          <p14:tracePt t="37944" x="4978400" y="9436100"/>
          <p14:tracePt t="37951" x="4902200" y="9461500"/>
          <p14:tracePt t="37960" x="4838700" y="9461500"/>
          <p14:tracePt t="37968" x="4813300" y="9474200"/>
          <p14:tracePt t="37977" x="4711700" y="9499600"/>
          <p14:tracePt t="37984" x="4660900" y="9499600"/>
          <p14:tracePt t="37993" x="4622800" y="9499600"/>
          <p14:tracePt t="37999" x="4521200" y="9525000"/>
          <p14:tracePt t="38008" x="4432300" y="9550400"/>
          <p14:tracePt t="38016" x="4419600" y="9550400"/>
          <p14:tracePt t="38024" x="4368800" y="9575800"/>
          <p14:tracePt t="38032" x="4343400" y="9575800"/>
          <p14:tracePt t="38040" x="4279900" y="9588500"/>
          <p14:tracePt t="38056" x="4254500" y="9588500"/>
          <p14:tracePt t="38072" x="4241800" y="9588500"/>
          <p14:tracePt t="38184" x="4241800" y="9613900"/>
          <p14:tracePt t="38208" x="4254500" y="9613900"/>
          <p14:tracePt t="38216" x="4279900" y="9613900"/>
          <p14:tracePt t="38224" x="4305300" y="9613900"/>
          <p14:tracePt t="38232" x="4330700" y="9613900"/>
          <p14:tracePt t="38240" x="4368800" y="9613900"/>
          <p14:tracePt t="38248" x="4394200" y="9613900"/>
          <p14:tracePt t="38256" x="4419600" y="9613900"/>
          <p14:tracePt t="38264" x="4432300" y="9613900"/>
          <p14:tracePt t="38272" x="4457700" y="9613900"/>
          <p14:tracePt t="38280" x="4483100" y="9613900"/>
          <p14:tracePt t="38344" x="4432300" y="9613900"/>
          <p14:tracePt t="38352" x="4419600" y="9613900"/>
          <p14:tracePt t="38361" x="4368800" y="9613900"/>
          <p14:tracePt t="38368" x="4343400" y="9613900"/>
          <p14:tracePt t="38377" x="4330700" y="9613900"/>
          <p14:tracePt t="38384" x="4279900" y="9613900"/>
          <p14:tracePt t="38393" x="4241800" y="9639300"/>
          <p14:tracePt t="46329" x="4191000" y="9613900"/>
          <p14:tracePt t="46338" x="4165600" y="9588500"/>
          <p14:tracePt t="46346" x="4102100" y="9550400"/>
          <p14:tracePt t="46354" x="4038600" y="9499600"/>
          <p14:tracePt t="46362" x="3962400" y="9461500"/>
          <p14:tracePt t="46369" x="3898900" y="9410700"/>
          <p14:tracePt t="46378" x="3759200" y="9296400"/>
          <p14:tracePt t="46385" x="3632200" y="9258300"/>
          <p14:tracePt t="46395" x="3517900" y="9194800"/>
          <p14:tracePt t="46402" x="3454400" y="9144000"/>
          <p14:tracePt t="46411" x="3340100" y="9093200"/>
          <p14:tracePt t="46418" x="3289300" y="9080500"/>
          <p14:tracePt t="46427" x="3136900" y="8966200"/>
          <p14:tracePt t="46435" x="2959100" y="8902700"/>
          <p14:tracePt t="46444" x="2908300" y="8851900"/>
          <p14:tracePt t="46451" x="2844800" y="8813800"/>
          <p14:tracePt t="46460" x="2755900" y="8737600"/>
          <p14:tracePt t="46467" x="2667000" y="8699500"/>
          <p14:tracePt t="46477" x="2603500" y="8623300"/>
          <p14:tracePt t="46484" x="2514600" y="8585200"/>
          <p14:tracePt t="46493" x="2463800" y="8534400"/>
          <p14:tracePt t="46499" x="2400300" y="8496300"/>
          <p14:tracePt t="46510" x="2336800" y="8445500"/>
          <p14:tracePt t="46518" x="2311400" y="8432800"/>
          <p14:tracePt t="46527" x="2286000" y="8407400"/>
          <p14:tracePt t="46533" x="2197100" y="8331200"/>
          <p14:tracePt t="46544" x="2197100" y="8318500"/>
          <p14:tracePt t="46549" x="2146300" y="8267700"/>
          <p14:tracePt t="46561" x="2108200" y="8229600"/>
          <p14:tracePt t="46568" x="2057400" y="8178800"/>
          <p14:tracePt t="46577" x="2044700" y="8140700"/>
          <p14:tracePt t="46585" x="1993900" y="8064500"/>
          <p14:tracePt t="46586" x="1955800" y="8026400"/>
          <p14:tracePt t="46595" x="1930400" y="7975600"/>
          <p14:tracePt t="46602" x="1905000" y="7950200"/>
          <p14:tracePt t="46611" x="1854200" y="7861300"/>
          <p14:tracePt t="46618" x="1841500" y="7823200"/>
          <p14:tracePt t="46627" x="1790700" y="7772400"/>
          <p14:tracePt t="46634" x="1765300" y="7759700"/>
          <p14:tracePt t="46644" x="1752600" y="7708900"/>
          <p14:tracePt t="46651" x="1727200" y="7670800"/>
          <p14:tracePt t="46660" x="1701800" y="7620000"/>
          <p14:tracePt t="46668" x="1676400" y="7594600"/>
          <p14:tracePt t="46678" x="1663700" y="7556500"/>
          <p14:tracePt t="46685" x="1638300" y="7505700"/>
          <p14:tracePt t="46694" x="1638300" y="7480300"/>
          <p14:tracePt t="46700" x="1612900" y="7467600"/>
          <p14:tracePt t="46711" x="1587500" y="7442200"/>
          <p14:tracePt t="46718" x="1574800" y="7391400"/>
          <p14:tracePt t="46727" x="1549400" y="7378700"/>
          <p14:tracePt t="46734" x="1524000" y="7353300"/>
          <p14:tracePt t="46746" x="1498600" y="7327900"/>
          <p14:tracePt t="46754" x="1473200" y="7302500"/>
          <p14:tracePt t="46770" x="1460500" y="7289800"/>
          <p14:tracePt t="46785" x="1460500" y="7264400"/>
          <p14:tracePt t="46795" x="1435100" y="7239000"/>
          <p14:tracePt t="46802" x="1435100" y="7213600"/>
          <p14:tracePt t="46826" x="1435100" y="7188200"/>
          <p14:tracePt t="46841" x="1409700" y="7188200"/>
          <p14:tracePt t="62074" x="1409700" y="7150100"/>
          <p14:tracePt t="62082" x="1409700" y="7061200"/>
          <p14:tracePt t="62090" x="1409700" y="6946900"/>
          <p14:tracePt t="62098" x="1435100" y="6858000"/>
          <p14:tracePt t="62106" x="1460500" y="6743700"/>
          <p14:tracePt t="62114" x="1460500" y="6654800"/>
          <p14:tracePt t="62122" x="1498600" y="6502400"/>
          <p14:tracePt t="62131" x="1524000" y="6324600"/>
          <p14:tracePt t="62138" x="1574800" y="6045200"/>
          <p14:tracePt t="62147" x="1574800" y="5981700"/>
          <p14:tracePt t="62154" x="1587500" y="5829300"/>
          <p14:tracePt t="62163" x="1612900" y="5715000"/>
          <p14:tracePt t="62171" x="1638300" y="5575300"/>
          <p14:tracePt t="62180" x="1638300" y="5384800"/>
          <p14:tracePt t="62186" x="1638300" y="5308600"/>
          <p14:tracePt t="62196" x="1663700" y="5130800"/>
          <p14:tracePt t="62203" x="1676400" y="5003800"/>
          <p14:tracePt t="62212" x="1676400" y="4902200"/>
          <p14:tracePt t="62218" x="1701800" y="4749800"/>
          <p14:tracePt t="62228" x="1701800" y="4521200"/>
          <p14:tracePt t="62234" x="1701800" y="4457700"/>
          <p14:tracePt t="62245" x="1701800" y="4330700"/>
          <p14:tracePt t="62251" x="1701800" y="4216400"/>
          <p14:tracePt t="62261" x="1701800" y="4165600"/>
          <p14:tracePt t="62267" x="1701800" y="4076700"/>
          <p14:tracePt t="62278" x="1676400" y="4038600"/>
          <p14:tracePt t="62285" x="1663700" y="3962400"/>
          <p14:tracePt t="62295" x="1663700" y="3949700"/>
          <p14:tracePt t="62301" x="1638300" y="3898900"/>
          <p14:tracePt t="62311" x="1612900" y="3898900"/>
          <p14:tracePt t="62317" x="1612900" y="3873500"/>
          <p14:tracePt t="62328" x="1612900" y="3860800"/>
          <p14:tracePt t="62334" x="1587500" y="3860800"/>
          <p14:tracePt t="62363" x="1574800" y="3860800"/>
          <p14:tracePt t="62394" x="1549400" y="3860800"/>
          <p14:tracePt t="62402" x="1549400" y="3835400"/>
          <p14:tracePt t="62418" x="1524000" y="3835400"/>
          <p14:tracePt t="62434" x="1498600" y="3810000"/>
          <p14:tracePt t="62450" x="1473200" y="3810000"/>
          <p14:tracePt t="62466" x="1460500" y="3810000"/>
          <p14:tracePt t="62530" x="1460500" y="3835400"/>
          <p14:tracePt t="62538" x="1460500" y="3860800"/>
          <p14:tracePt t="62546" x="1460500" y="3873500"/>
          <p14:tracePt t="62555" x="1473200" y="3898900"/>
          <p14:tracePt t="62563" x="1498600" y="3949700"/>
          <p14:tracePt t="62571" x="1549400" y="4013200"/>
          <p14:tracePt t="62587" x="1574800" y="4051300"/>
          <p14:tracePt t="62596" x="1587500" y="4076700"/>
          <p14:tracePt t="62603" x="1612900" y="4102100"/>
          <p14:tracePt t="62612" x="1638300" y="4102100"/>
          <p14:tracePt t="62619" x="1663700" y="4127500"/>
          <p14:tracePt t="62628" x="1676400" y="4127500"/>
          <p14:tracePt t="62643" x="1701800" y="4127500"/>
          <p14:tracePt t="62659" x="1727200" y="4127500"/>
          <p14:tracePt t="62675" x="1752600" y="4127500"/>
          <p14:tracePt t="62691" x="1765300" y="4127500"/>
          <p14:tracePt t="62699" x="1790700" y="4127500"/>
          <p14:tracePt t="62715" x="1816100" y="4127500"/>
          <p14:tracePt t="62731" x="1841500" y="4127500"/>
          <p14:tracePt t="62746" x="1854200" y="4127500"/>
          <p14:tracePt t="62763" x="1879600" y="4102100"/>
          <p14:tracePt t="62780" x="1905000" y="4102100"/>
          <p14:tracePt t="62803" x="1930400" y="4102100"/>
          <p14:tracePt t="62819" x="1955800" y="4102100"/>
          <p14:tracePt t="62859" x="1968500" y="4102100"/>
          <p14:tracePt t="85059" x="2044700" y="4102100"/>
          <p14:tracePt t="85069" x="2133600" y="4076700"/>
          <p14:tracePt t="85076" x="2260600" y="4051300"/>
          <p14:tracePt t="85084" x="2400300" y="4038600"/>
          <p14:tracePt t="85091" x="2552700" y="3987800"/>
          <p14:tracePt t="85099" x="2692400" y="3949700"/>
          <p14:tracePt t="85107" x="2870200" y="3924300"/>
          <p14:tracePt t="85116" x="3200400" y="3835400"/>
          <p14:tracePt t="85123" x="3606800" y="3746500"/>
          <p14:tracePt t="85131" x="4051300" y="3632200"/>
          <p14:tracePt t="85138" x="4572000" y="3517900"/>
          <p14:tracePt t="85148" x="5041900" y="3403600"/>
          <p14:tracePt t="85154" x="5651500" y="3276600"/>
          <p14:tracePt t="85164" x="6248400" y="3136900"/>
          <p14:tracePt t="85170" x="6807200" y="2997200"/>
          <p14:tracePt t="85180" x="7442200" y="2870200"/>
          <p14:tracePt t="85186" x="8001000" y="2755900"/>
          <p14:tracePt t="85196" x="8559800" y="2641600"/>
          <p14:tracePt t="85203" x="8813800" y="2603500"/>
          <p14:tracePt t="85212" x="9283700" y="2489200"/>
          <p14:tracePt t="85218" x="9728200" y="2425700"/>
          <p14:tracePt t="85230" x="10147300" y="2336800"/>
          <p14:tracePt t="85235" x="10528300" y="2235200"/>
          <p14:tracePt t="85246" x="10896600" y="2171700"/>
          <p14:tracePt t="85252" x="11493500" y="2044700"/>
          <p14:tracePt t="85263" x="11633200" y="1993900"/>
          <p14:tracePt t="85270" x="11963400" y="1955800"/>
          <p14:tracePt t="85280" x="12077700" y="1955800"/>
          <p14:tracePt t="85286" x="12331700" y="1905000"/>
          <p14:tracePt t="85296" x="12712700" y="1841500"/>
          <p14:tracePt t="85302" x="12801600" y="1841500"/>
          <p14:tracePt t="85313" x="13131800" y="1765300"/>
          <p14:tracePt t="85320" x="13309600" y="1727200"/>
          <p14:tracePt t="85330" x="13487400" y="1676400"/>
          <p14:tracePt t="85337" x="13690600" y="1612900"/>
          <p14:tracePt t="85347" x="13868400" y="1549400"/>
          <p14:tracePt t="85354" x="14097000" y="1473200"/>
          <p14:tracePt t="85363" x="14160500" y="1435100"/>
          <p14:tracePt t="85369" x="14236700" y="1409700"/>
          <p14:tracePt t="85379" x="14427200" y="1320800"/>
          <p14:tracePt t="85380" x="14541500" y="1282700"/>
          <p14:tracePt t="85388" x="14592300" y="1257300"/>
          <p14:tracePt t="85397" x="14655800" y="1231900"/>
          <p14:tracePt t="85403" x="14706600" y="1206500"/>
          <p14:tracePt t="85819" x="14681200" y="1168400"/>
          <p14:tracePt t="85827" x="14630400" y="1117600"/>
          <p14:tracePt t="85835" x="14630400" y="1092200"/>
          <p14:tracePt t="85843" x="14566900" y="1003300"/>
          <p14:tracePt t="85851" x="14528800" y="965200"/>
          <p14:tracePt t="85859" x="14503400" y="939800"/>
          <p14:tracePt t="85867" x="14478000" y="876300"/>
          <p14:tracePt t="85875" x="14414500" y="825500"/>
          <p14:tracePt t="85883" x="14389100" y="812800"/>
          <p14:tracePt t="85891" x="14363700" y="762000"/>
          <p14:tracePt t="85899" x="14325600" y="736600"/>
          <p14:tracePt t="85907" x="14300200" y="711200"/>
          <p14:tracePt t="85915" x="14236700" y="698500"/>
          <p14:tracePt t="85931" x="14147800" y="673100"/>
          <p14:tracePt t="85939" x="14122400" y="673100"/>
          <p14:tracePt t="85948" x="14033500" y="673100"/>
          <p14:tracePt t="85955" x="13957300" y="673100"/>
          <p14:tracePt t="85964" x="13919200" y="673100"/>
          <p14:tracePt t="85971" x="13766800" y="673100"/>
          <p14:tracePt t="85980" x="13716000" y="673100"/>
          <p14:tracePt t="85987" x="13627100" y="698500"/>
          <p14:tracePt t="85996" x="13563600" y="711200"/>
          <p14:tracePt t="86003" x="13474700" y="762000"/>
          <p14:tracePt t="86011" x="13309600" y="825500"/>
          <p14:tracePt t="86019" x="13271500" y="850900"/>
          <p14:tracePt t="86027" x="13195300" y="914400"/>
          <p14:tracePt t="86035" x="13182600" y="939800"/>
          <p14:tracePt t="86043" x="13093700" y="1028700"/>
          <p14:tracePt t="86051" x="13042900" y="1079500"/>
          <p14:tracePt t="86059" x="13017500" y="1117600"/>
          <p14:tracePt t="86067" x="12979400" y="1193800"/>
          <p14:tracePt t="86075" x="12954000" y="1257300"/>
          <p14:tracePt t="86083" x="12928600" y="1320800"/>
          <p14:tracePt t="86091" x="12928600" y="1384300"/>
          <p14:tracePt t="86099" x="12928600" y="1473200"/>
          <p14:tracePt t="86107" x="12928600" y="1574800"/>
          <p14:tracePt t="86115" x="12928600" y="1638300"/>
          <p14:tracePt t="86123" x="12928600" y="1701800"/>
          <p14:tracePt t="86131" x="12954000" y="1765300"/>
          <p14:tracePt t="86139" x="13004800" y="1841500"/>
          <p14:tracePt t="86148" x="13042900" y="1930400"/>
          <p14:tracePt t="86156" x="13093700" y="1968500"/>
          <p14:tracePt t="86164" x="13131800" y="2019300"/>
          <p14:tracePt t="86172" x="13182600" y="2057400"/>
          <p14:tracePt t="86181" x="13246100" y="2082800"/>
          <p14:tracePt t="86188" x="13309600" y="2133600"/>
          <p14:tracePt t="86197" x="13385800" y="2133600"/>
          <p14:tracePt t="86203" x="13449300" y="2146300"/>
          <p14:tracePt t="86212" x="13512800" y="2146300"/>
          <p14:tracePt t="86219" x="13576300" y="2146300"/>
          <p14:tracePt t="86230" x="13665200" y="2146300"/>
          <p14:tracePt t="86236" x="13690600" y="2146300"/>
          <p14:tracePt t="86247" x="13779500" y="2146300"/>
          <p14:tracePt t="86253" x="13830300" y="2108200"/>
          <p14:tracePt t="86263" x="13868400" y="2108200"/>
          <p14:tracePt t="86269" x="13893800" y="2082800"/>
          <p14:tracePt t="86280" x="13957300" y="2044700"/>
          <p14:tracePt t="86287" x="13982700" y="2019300"/>
          <p14:tracePt t="86296" x="14033500" y="1968500"/>
          <p14:tracePt t="86303" x="14071600" y="1930400"/>
          <p14:tracePt t="86314" x="14097000" y="1905000"/>
          <p14:tracePt t="86320" x="14122400" y="1879600"/>
          <p14:tracePt t="86329" x="14147800" y="1854200"/>
          <p14:tracePt t="86337" x="14160500" y="1841500"/>
          <p14:tracePt t="86347" x="14160500" y="1816100"/>
          <p14:tracePt t="86353" x="14185900" y="1816100"/>
          <p14:tracePt t="86363" x="14185900" y="1790700"/>
          <p14:tracePt t="86388" x="14185900" y="1765300"/>
          <p14:tracePt t="86404" x="14211300" y="1765300"/>
          <p14:tracePt t="86420" x="14211300" y="1752600"/>
          <p14:tracePt t="86428" x="14236700" y="1752600"/>
          <p14:tracePt t="86444" x="14249400" y="1727200"/>
          <p14:tracePt t="86452" x="14274800" y="1727200"/>
          <p14:tracePt t="86460" x="14300200" y="1701800"/>
          <p14:tracePt t="86476" x="14325600" y="1676400"/>
          <p14:tracePt t="86500" x="14338300" y="1676400"/>
          <p14:tracePt t="86516" x="14363700" y="1676400"/>
          <p14:tracePt t="86524" x="14363700" y="1701800"/>
          <p14:tracePt t="86532" x="14363700" y="1727200"/>
          <p14:tracePt t="86540" x="14389100" y="1752600"/>
          <p14:tracePt t="86548" x="14389100" y="1765300"/>
          <p14:tracePt t="86564" x="14389100" y="1790700"/>
          <p14:tracePt t="86572" x="14414500" y="1841500"/>
          <p14:tracePt t="86588" x="14414500" y="1879600"/>
          <p14:tracePt t="86597" x="14427200" y="1879600"/>
          <p14:tracePt t="86604" x="14427200" y="1905000"/>
          <p14:tracePt t="86613" x="14452600" y="1930400"/>
          <p14:tracePt t="86620" x="14478000" y="1955800"/>
          <p14:tracePt t="86628" x="14503400" y="1968500"/>
          <p14:tracePt t="86644" x="14541500" y="1993900"/>
          <p14:tracePt t="86653" x="14566900" y="1993900"/>
          <p14:tracePt t="86660" x="14592300" y="2019300"/>
          <p14:tracePt t="86668" x="14630400" y="2019300"/>
          <p14:tracePt t="86676" x="14655800" y="2019300"/>
          <p14:tracePt t="86684" x="14681200" y="2019300"/>
          <p14:tracePt t="86692" x="14744700" y="2019300"/>
          <p14:tracePt t="86708" x="14770100" y="2019300"/>
          <p14:tracePt t="86716" x="14795500" y="2019300"/>
          <p14:tracePt t="86724" x="14808200" y="2019300"/>
          <p14:tracePt t="86732" x="14808200" y="1993900"/>
          <p14:tracePt t="86740" x="14833600" y="1968500"/>
          <p14:tracePt t="86748" x="14833600" y="1955800"/>
          <p14:tracePt t="86764" x="14833600" y="1930400"/>
          <p14:tracePt t="86772" x="14833600" y="1905000"/>
          <p14:tracePt t="86781" x="14833600" y="1879600"/>
          <p14:tracePt t="86804" x="14833600" y="1854200"/>
          <p14:tracePt t="86814" x="14833600" y="1841500"/>
          <p14:tracePt t="86836" x="14833600" y="1816100"/>
          <p14:tracePt t="86884" x="14859000" y="1816100"/>
          <p14:tracePt t="86892" x="14884400" y="1816100"/>
          <p14:tracePt t="86900" x="14909800" y="1816100"/>
          <p14:tracePt t="86908" x="14922500" y="1816100"/>
          <p14:tracePt t="86916" x="14973300" y="1816100"/>
          <p14:tracePt t="86924" x="14998700" y="1816100"/>
          <p14:tracePt t="86932" x="15036800" y="1816100"/>
          <p14:tracePt t="86940" x="15100300" y="1816100"/>
          <p14:tracePt t="86948" x="15125700" y="1816100"/>
          <p14:tracePt t="86957" x="15189200" y="1816100"/>
          <p14:tracePt t="86964" x="15214600" y="1816100"/>
          <p14:tracePt t="86973" x="15265400" y="1816100"/>
          <p14:tracePt t="86981" x="15328900" y="1790700"/>
          <p14:tracePt t="86988" x="15392400" y="1765300"/>
          <p14:tracePt t="86998" x="15417800" y="1765300"/>
          <p14:tracePt t="87004" x="15443200" y="1765300"/>
          <p14:tracePt t="87014" x="15481300" y="1752600"/>
          <p14:tracePt t="87021" x="15532100" y="1727200"/>
          <p14:tracePt t="87030" x="15557500" y="1701800"/>
          <p14:tracePt t="87037" x="15595600" y="1676400"/>
          <p14:tracePt t="87046" x="15621000" y="1638300"/>
          <p14:tracePt t="87054" x="15646400" y="1612900"/>
          <p14:tracePt t="87063" x="15671800" y="1587500"/>
          <p14:tracePt t="87070" x="15684500" y="1549400"/>
          <p14:tracePt t="87080" x="15709900" y="1524000"/>
          <p14:tracePt t="87087" x="15735300" y="1498600"/>
          <p14:tracePt t="87097" x="15735300" y="1460500"/>
          <p14:tracePt t="87117" x="15760700" y="1435100"/>
          <p14:tracePt t="87285" x="15735300" y="1435100"/>
          <p14:tracePt t="87293" x="15709900" y="1435100"/>
          <p14:tracePt t="87301" x="15671800" y="1460500"/>
          <p14:tracePt t="87309" x="15595600" y="1473200"/>
          <p14:tracePt t="87317" x="15532100" y="1498600"/>
          <p14:tracePt t="87325" x="15379700" y="1549400"/>
          <p14:tracePt t="87333" x="15303500" y="1549400"/>
          <p14:tracePt t="87341" x="15176500" y="1587500"/>
          <p14:tracePt t="87349" x="15062200" y="1612900"/>
          <p14:tracePt t="87357" x="14922500" y="1612900"/>
          <p14:tracePt t="87365" x="14770100" y="1638300"/>
          <p14:tracePt t="87373" x="14617700" y="1638300"/>
          <p14:tracePt t="87381" x="14478000" y="1638300"/>
          <p14:tracePt t="87389" x="14363700" y="1638300"/>
          <p14:tracePt t="87397" x="14325600" y="1638300"/>
          <p14:tracePt t="87405" x="14160500" y="1638300"/>
          <p14:tracePt t="87415" x="14071600" y="1638300"/>
          <p14:tracePt t="87421" x="14046200" y="1612900"/>
          <p14:tracePt t="87430" x="13982700" y="1612900"/>
          <p14:tracePt t="87437" x="13944600" y="1612900"/>
          <p14:tracePt t="87447" x="13893800" y="1587500"/>
          <p14:tracePt t="87454" x="13868400" y="1587500"/>
          <p14:tracePt t="87463" x="13855700" y="1587500"/>
          <p14:tracePt t="87470" x="13830300" y="1587500"/>
          <p14:tracePt t="87557" x="13855700" y="1587500"/>
          <p14:tracePt t="87573" x="13868400" y="1587500"/>
          <p14:tracePt t="87581" x="13893800" y="1587500"/>
          <p14:tracePt t="87598" x="13919200" y="1587500"/>
          <p14:tracePt t="87605" x="13944600" y="1587500"/>
          <p14:tracePt t="88082" x="13919200" y="1587500"/>
          <p14:tracePt t="88090" x="13855700" y="1612900"/>
          <p14:tracePt t="88098" x="13804900" y="1638300"/>
          <p14:tracePt t="88106" x="13741400" y="1663700"/>
          <p14:tracePt t="88115" x="13690600" y="1676400"/>
          <p14:tracePt t="88122" x="13627100" y="1727200"/>
          <p14:tracePt t="88131" x="13449300" y="1790700"/>
          <p14:tracePt t="88138" x="13309600" y="1854200"/>
          <p14:tracePt t="88148" x="13246100" y="1879600"/>
          <p14:tracePt t="88155" x="13106400" y="1930400"/>
          <p14:tracePt t="88164" x="12890500" y="1993900"/>
          <p14:tracePt t="88171" x="12814300" y="2044700"/>
          <p14:tracePt t="88178" x="12712700" y="2057400"/>
          <p14:tracePt t="88186" x="12598400" y="2108200"/>
          <p14:tracePt t="88194" x="12547600" y="2133600"/>
          <p14:tracePt t="88202" x="12395200" y="2171700"/>
          <p14:tracePt t="88210" x="12306300" y="2222500"/>
          <p14:tracePt t="88218" x="12255500" y="2222500"/>
          <p14:tracePt t="88226" x="12217400" y="2235200"/>
          <p14:tracePt t="88234" x="12166600" y="2260600"/>
          <p14:tracePt t="88242" x="12103100" y="2286000"/>
          <p14:tracePt t="88250" x="12077700" y="2311400"/>
          <p14:tracePt t="88258" x="12039600" y="2336800"/>
          <p14:tracePt t="88266" x="12014200" y="2349500"/>
          <p14:tracePt t="88274" x="11963400" y="2374900"/>
          <p14:tracePt t="88290" x="11925300" y="2425700"/>
          <p14:tracePt t="88298" x="11899900" y="2463800"/>
          <p14:tracePt t="88306" x="11874500" y="2489200"/>
          <p14:tracePt t="88315" x="11861800" y="2527300"/>
          <p14:tracePt t="88322" x="11836400" y="2552700"/>
          <p14:tracePt t="88332" x="11811000" y="2578100"/>
          <p14:tracePt t="88339" x="11760200" y="2641600"/>
          <p14:tracePt t="88348" x="11760200" y="2667000"/>
          <p14:tracePt t="88354" x="11747500" y="2692400"/>
          <p14:tracePt t="88364" x="11722100" y="2755900"/>
          <p14:tracePt t="88371" x="11696700" y="2755900"/>
          <p14:tracePt t="88381" x="11696700" y="2806700"/>
          <p14:tracePt t="88386" x="11658600" y="2819400"/>
          <p14:tracePt t="88397" x="11658600" y="2870200"/>
          <p14:tracePt t="88403" x="11633200" y="2895600"/>
          <p14:tracePt t="88413" x="11633200" y="2908300"/>
          <p14:tracePt t="88419" x="11633200" y="2933700"/>
          <p14:tracePt t="88430" x="11607800" y="2959100"/>
          <p14:tracePt t="88442" x="11607800" y="2984500"/>
          <p14:tracePt t="88450" x="11582400" y="2997200"/>
          <p14:tracePt t="88474" x="11582400" y="3022600"/>
          <p14:tracePt t="90437" x="11582400" y="2997200"/>
          <p14:tracePt t="90445" x="11722100" y="2895600"/>
          <p14:tracePt t="90453" x="11874500" y="2806700"/>
          <p14:tracePt t="90461" x="12052300" y="2692400"/>
          <p14:tracePt t="90469" x="12217400" y="2603500"/>
          <p14:tracePt t="90477" x="12395200" y="2527300"/>
          <p14:tracePt t="90485" x="12573000" y="2463800"/>
          <p14:tracePt t="90493" x="12928600" y="2286000"/>
          <p14:tracePt t="90501" x="13309600" y="2146300"/>
          <p14:tracePt t="90509" x="13690600" y="2044700"/>
          <p14:tracePt t="90517" x="13868400" y="1955800"/>
          <p14:tracePt t="90525" x="14008100" y="1905000"/>
          <p14:tracePt t="90533" x="14274800" y="1816100"/>
          <p14:tracePt t="90541" x="14478000" y="1727200"/>
          <p14:tracePt t="90549" x="14630400" y="1663700"/>
          <p14:tracePt t="90557" x="14681200" y="1638300"/>
          <p14:tracePt t="90565" x="14795500" y="1587500"/>
          <p14:tracePt t="90573" x="14859000" y="1524000"/>
          <p14:tracePt t="90582" x="14909800" y="1498600"/>
          <p14:tracePt t="90589" x="14922500" y="1473200"/>
          <p14:tracePt t="90599" x="14922500" y="1460500"/>
          <p14:tracePt t="90605" x="14947900" y="1460500"/>
          <p14:tracePt t="90615" x="14947900" y="1435100"/>
          <p14:tracePt t="90709" x="14973300" y="1435100"/>
          <p14:tracePt t="90797" x="14922500" y="1460500"/>
          <p14:tracePt t="90814" x="14909800" y="1473200"/>
          <p14:tracePt t="90821" x="14884400" y="1473200"/>
          <p14:tracePt t="90831" x="14859000" y="1498600"/>
          <p14:tracePt t="91134" x="14859000" y="1549400"/>
          <p14:tracePt t="91142" x="14859000" y="1587500"/>
          <p14:tracePt t="91150" x="14859000" y="1638300"/>
          <p14:tracePt t="91158" x="14859000" y="1663700"/>
          <p14:tracePt t="91166" x="14859000" y="1701800"/>
          <p14:tracePt t="91174" x="14859000" y="1790700"/>
          <p14:tracePt t="91182" x="14859000" y="1854200"/>
          <p14:tracePt t="91190" x="14859000" y="1905000"/>
          <p14:tracePt t="91199" x="14859000" y="1993900"/>
          <p14:tracePt t="91206" x="14859000" y="2057400"/>
          <p14:tracePt t="91215" x="14859000" y="2133600"/>
          <p14:tracePt t="91222" x="14833600" y="2197100"/>
          <p14:tracePt t="91231" x="14833600" y="2235200"/>
          <p14:tracePt t="91238" x="14833600" y="2311400"/>
          <p14:tracePt t="91248" x="14833600" y="2400300"/>
          <p14:tracePt t="91254" x="14833600" y="2489200"/>
          <p14:tracePt t="91264" x="14833600" y="2578100"/>
          <p14:tracePt t="91270" x="14833600" y="2667000"/>
          <p14:tracePt t="91280" x="14808200" y="2781300"/>
          <p14:tracePt t="91288" x="14808200" y="2844800"/>
          <p14:tracePt t="91296" x="14808200" y="2959100"/>
          <p14:tracePt t="91302" x="14808200" y="2984500"/>
          <p14:tracePt t="91314" x="14808200" y="3111500"/>
          <p14:tracePt t="91320" x="14808200" y="3187700"/>
          <p14:tracePt t="91330" x="14795500" y="3200400"/>
          <p14:tracePt t="91337" x="14795500" y="3289300"/>
          <p14:tracePt t="91350" x="14795500" y="3340100"/>
          <p14:tracePt t="91358" x="14795500" y="3403600"/>
          <p14:tracePt t="91366" x="14795500" y="3429000"/>
          <p14:tracePt t="91374" x="14795500" y="3454400"/>
          <p14:tracePt t="91382" x="14795500" y="3479800"/>
          <p14:tracePt t="91390" x="14795500" y="3517900"/>
          <p14:tracePt t="91398" x="14795500" y="3543300"/>
          <p14:tracePt t="91406" x="14795500" y="3568700"/>
          <p14:tracePt t="91415" x="14795500" y="3581400"/>
          <p14:tracePt t="91422" x="14795500" y="3606800"/>
          <p14:tracePt t="106494" x="14795500" y="3581400"/>
          <p14:tracePt t="106502" x="14808200" y="3454400"/>
          <p14:tracePt t="106510" x="14833600" y="3340100"/>
          <p14:tracePt t="106518" x="14884400" y="3200400"/>
          <p14:tracePt t="106526" x="14909800" y="3098800"/>
          <p14:tracePt t="106534" x="14922500" y="2984500"/>
          <p14:tracePt t="106542" x="14973300" y="2844800"/>
          <p14:tracePt t="106551" x="14998700" y="2730500"/>
          <p14:tracePt t="106558" x="15036800" y="2616200"/>
          <p14:tracePt t="106567" x="15125700" y="2336800"/>
          <p14:tracePt t="106574" x="15151100" y="2260600"/>
          <p14:tracePt t="106583" x="15189200" y="2133600"/>
          <p14:tracePt t="106590" x="15240000" y="2019300"/>
          <p14:tracePt t="106599" x="15290800" y="1930400"/>
          <p14:tracePt t="106606" x="15328900" y="1841500"/>
          <p14:tracePt t="106616" x="15354300" y="1816100"/>
          <p14:tracePt t="106623" x="15379700" y="1765300"/>
          <p14:tracePt t="106632" x="15392400" y="1727200"/>
          <p14:tracePt t="106639" x="15417800" y="1701800"/>
          <p14:tracePt t="106648" x="15443200" y="1676400"/>
          <p14:tracePt t="106655" x="15468600" y="1676400"/>
          <p14:tracePt t="106665" x="15468600" y="1663700"/>
          <p14:tracePt t="106710" x="15481300" y="1663700"/>
          <p14:tracePt t="106742" x="15506700" y="1663700"/>
          <p14:tracePt t="106750" x="15557500" y="1676400"/>
          <p14:tracePt t="106766" x="15621000" y="1752600"/>
          <p14:tracePt t="106774" x="15671800" y="1790700"/>
          <p14:tracePt t="106783" x="15709900" y="1841500"/>
          <p14:tracePt t="106790" x="15798800" y="1955800"/>
          <p14:tracePt t="106799" x="15849600" y="2019300"/>
          <p14:tracePt t="106806" x="15913100" y="2108200"/>
          <p14:tracePt t="106815" x="15938500" y="2133600"/>
          <p14:tracePt t="106823" x="16002000" y="2235200"/>
          <p14:tracePt t="106832" x="16027400" y="2260600"/>
          <p14:tracePt t="106839" x="16090900" y="2349500"/>
          <p14:tracePt t="106848" x="16141700" y="2374900"/>
          <p14:tracePt t="106855" x="16154400" y="2400300"/>
          <p14:tracePt t="106865" x="16179800" y="2400300"/>
          <p14:tracePt t="106871" x="16243300" y="2438400"/>
          <p14:tracePt t="106879" x="16294100" y="2463800"/>
          <p14:tracePt t="106887" x="16357600" y="2489200"/>
          <p14:tracePt t="106894" x="16433800" y="2514600"/>
          <p14:tracePt t="106903" x="16471900" y="2527300"/>
          <p14:tracePt t="106911" x="16560800" y="2578100"/>
          <p14:tracePt t="106919" x="16624300" y="2603500"/>
          <p14:tracePt t="106926" x="16713200" y="2641600"/>
          <p14:tracePt t="106935" x="16789400" y="2667000"/>
          <p14:tracePt t="106943" x="16827500" y="2692400"/>
          <p14:tracePt t="106952" x="16941800" y="2755900"/>
          <p14:tracePt t="106959" x="17005300" y="2781300"/>
          <p14:tracePt t="106968" x="17081500" y="2806700"/>
          <p14:tracePt t="106975" x="17119600" y="2819400"/>
          <p14:tracePt t="106983" x="17170400" y="2819400"/>
          <p14:tracePt t="106991" x="17233900" y="2844800"/>
          <p14:tracePt t="107000" x="17259300" y="2870200"/>
          <p14:tracePt t="107007" x="17348200" y="2870200"/>
          <p14:tracePt t="107016" x="17373600" y="2895600"/>
          <p14:tracePt t="107023" x="17386300" y="2895600"/>
          <p14:tracePt t="107032" x="17411700" y="2895600"/>
          <p14:tracePt t="107038" x="17437100" y="2908300"/>
          <p14:tracePt t="107055" x="17462500" y="2908300"/>
          <p14:tracePt t="107071" x="17462500" y="2933700"/>
          <p14:tracePt t="107087" x="17475200" y="2933700"/>
          <p14:tracePt t="107127" x="17475200" y="2959100"/>
          <p14:tracePt t="107175" x="17475200" y="2984500"/>
          <p14:tracePt t="107191" x="17500600" y="2997200"/>
          <p14:tracePt t="107200" x="17500600" y="3048000"/>
          <p14:tracePt t="107207" x="17500600" y="3073400"/>
          <p14:tracePt t="107215" x="17500600" y="3136900"/>
          <p14:tracePt t="107223" x="17500600" y="3200400"/>
          <p14:tracePt t="107232" x="17500600" y="3289300"/>
          <p14:tracePt t="107239" x="17500600" y="3365500"/>
          <p14:tracePt t="107248" x="17500600" y="3403600"/>
          <p14:tracePt t="107255" x="17500600" y="3479800"/>
          <p14:tracePt t="107265" x="17500600" y="3517900"/>
          <p14:tracePt t="107271" x="17500600" y="3568700"/>
          <p14:tracePt t="107279" x="17500600" y="3606800"/>
          <p14:tracePt t="107287" x="17500600" y="3632200"/>
          <p14:tracePt t="107295" x="17500600" y="3657600"/>
          <p14:tracePt t="107303" x="17500600" y="3670300"/>
          <p14:tracePt t="107335" x="17500600" y="3695700"/>
          <p14:tracePt t="135871" x="17297400" y="3746500"/>
          <p14:tracePt t="135883" x="17170400" y="3784600"/>
          <p14:tracePt t="135890" x="17081500" y="3860800"/>
          <p14:tracePt t="135897" x="16916400" y="3898900"/>
          <p14:tracePt t="135904" x="16789400" y="3962400"/>
          <p14:tracePt t="135911" x="16624300" y="4013200"/>
          <p14:tracePt t="135919" x="16497300" y="4076700"/>
          <p14:tracePt t="135927" x="16357600" y="4165600"/>
          <p14:tracePt t="135935" x="16052800" y="4330700"/>
          <p14:tracePt t="135943" x="15913100" y="4419600"/>
          <p14:tracePt t="135954" x="15646400" y="4546600"/>
          <p14:tracePt t="135960" x="15189200" y="4838700"/>
          <p14:tracePt t="135968" x="15062200" y="4902200"/>
          <p14:tracePt t="135975" x="14833600" y="5067300"/>
          <p14:tracePt t="135985" x="14617700" y="5194300"/>
          <p14:tracePt t="135991" x="14427200" y="5334000"/>
          <p14:tracePt t="136001" x="14274800" y="5473700"/>
          <p14:tracePt t="136008" x="14097000" y="5575300"/>
          <p14:tracePt t="136017" x="13919200" y="5715000"/>
          <p14:tracePt t="136024" x="13766800" y="5854700"/>
          <p14:tracePt t="136034" x="13601700" y="5956300"/>
          <p14:tracePt t="136040" x="13563600" y="6007100"/>
          <p14:tracePt t="136050" x="13449300" y="6146800"/>
          <p14:tracePt t="136057" x="13220700" y="6299200"/>
          <p14:tracePt t="136066" x="13195300" y="6337300"/>
          <p14:tracePt t="136073" x="13157200" y="6388100"/>
          <p14:tracePt t="136083" x="13068300" y="6502400"/>
          <p14:tracePt t="136090" x="13042900" y="6527800"/>
          <p14:tracePt t="136099" x="13004800" y="6565900"/>
          <p14:tracePt t="136106" x="12928600" y="6654800"/>
          <p14:tracePt t="136116" x="12928600" y="6680200"/>
          <p14:tracePt t="136122" x="12890500" y="6718300"/>
          <p14:tracePt t="136133" x="12839700" y="6769100"/>
          <p14:tracePt t="136140" x="12839700" y="6794500"/>
          <p14:tracePt t="136149" x="12814300" y="6807200"/>
          <p14:tracePt t="136156" x="12776200" y="6883400"/>
          <p14:tracePt t="136167" x="12750800" y="6908800"/>
          <p14:tracePt t="136173" x="12725400" y="6921500"/>
          <p14:tracePt t="136183" x="12725400" y="6946900"/>
          <p14:tracePt t="136189" x="12712700" y="6972300"/>
          <p14:tracePt t="136201" x="12687300" y="6997700"/>
          <p14:tracePt t="136208" x="12687300" y="7010400"/>
          <p14:tracePt t="136217" x="12661900" y="7010400"/>
          <p14:tracePt t="136239" x="12661900" y="7035800"/>
          <p14:tracePt t="136248" x="12636500" y="7035800"/>
          <p14:tracePt t="136256" x="12636500" y="7061200"/>
          <p14:tracePt t="136271" x="12623800" y="7086600"/>
          <p14:tracePt t="136279" x="12623800" y="7099300"/>
          <p14:tracePt t="136287" x="12623800" y="7150100"/>
          <p14:tracePt t="136295" x="12598400" y="7188200"/>
          <p14:tracePt t="136303" x="12598400" y="7239000"/>
          <p14:tracePt t="136311" x="12573000" y="7353300"/>
          <p14:tracePt t="136319" x="12573000" y="7391400"/>
          <p14:tracePt t="136327" x="12547600" y="7467600"/>
          <p14:tracePt t="136335" x="12547600" y="7531100"/>
          <p14:tracePt t="136343" x="12522200" y="7645400"/>
          <p14:tracePt t="136351" x="12522200" y="7670800"/>
          <p14:tracePt t="136359" x="12522200" y="7734300"/>
          <p14:tracePt t="136368" x="12522200" y="7823200"/>
          <p14:tracePt t="136376" x="12522200" y="7848600"/>
          <p14:tracePt t="136385" x="12522200" y="7912100"/>
          <p14:tracePt t="136391" x="12522200" y="7937500"/>
          <p14:tracePt t="136401" x="12522200" y="7950200"/>
          <p14:tracePt t="136407" x="12522200" y="7975600"/>
          <p14:tracePt t="136417" x="12522200" y="8001000"/>
          <p14:tracePt t="136423" x="12522200" y="8026400"/>
          <p14:tracePt t="136434" x="12522200" y="8051800"/>
          <p14:tracePt t="136456" x="12522200" y="8064500"/>
          <p14:tracePt t="136472" x="12522200" y="8089900"/>
          <p14:tracePt t="136479" x="12522200" y="8115300"/>
          <p14:tracePt t="136487" x="12547600" y="8115300"/>
          <p14:tracePt t="136504" x="12547600" y="8140700"/>
          <p14:tracePt t="136511" x="12573000" y="8153400"/>
          <p14:tracePt t="136519" x="12598400" y="8153400"/>
          <p14:tracePt t="136527" x="12623800" y="8178800"/>
          <p14:tracePt t="136535" x="12636500" y="8178800"/>
          <p14:tracePt t="136551" x="12687300" y="8204200"/>
          <p14:tracePt t="136559" x="12712700" y="8204200"/>
          <p14:tracePt t="136567" x="12776200" y="8229600"/>
          <p14:tracePt t="136585" x="12839700" y="8242300"/>
          <p14:tracePt t="136592" x="12890500" y="8242300"/>
          <p14:tracePt t="136600" x="12903200" y="8242300"/>
          <p14:tracePt t="136608" x="12954000" y="8267700"/>
          <p14:tracePt t="136617" x="13004800" y="8267700"/>
          <p14:tracePt t="136623" x="13017500" y="8267700"/>
          <p14:tracePt t="136633" x="13042900" y="8293100"/>
          <p14:tracePt t="136640" x="13068300" y="8293100"/>
          <p14:tracePt t="136648" x="13093700" y="8293100"/>
          <p14:tracePt t="136656" x="13106400" y="8293100"/>
          <p14:tracePt t="136664" x="13106400" y="8318500"/>
          <p14:tracePt t="136671" x="13131800" y="8318500"/>
          <p14:tracePt t="136696" x="13157200" y="8318500"/>
          <p14:tracePt t="136712" x="13182600" y="8318500"/>
          <p14:tracePt t="136719" x="13195300" y="8331200"/>
          <p14:tracePt t="136728" x="13220700" y="8331200"/>
          <p14:tracePt t="136736" x="13246100" y="8331200"/>
          <p14:tracePt t="136744" x="13271500" y="8331200"/>
          <p14:tracePt t="136752" x="13284200" y="8331200"/>
          <p14:tracePt t="136760" x="13309600" y="8331200"/>
          <p14:tracePt t="136768" x="13335000" y="8331200"/>
          <p14:tracePt t="136776" x="13385800" y="8331200"/>
          <p14:tracePt t="136785" x="13398500" y="8331200"/>
          <p14:tracePt t="136792" x="13423900" y="8331200"/>
          <p14:tracePt t="136808" x="13449300" y="8331200"/>
          <p14:tracePt t="136817" x="13474700" y="8331200"/>
          <p14:tracePt t="136824" x="13487400" y="8318500"/>
          <p14:tracePt t="136833" x="13512800" y="8318500"/>
          <p14:tracePt t="136840" x="13538200" y="8318500"/>
          <p14:tracePt t="136848" x="13563600" y="8318500"/>
          <p14:tracePt t="136856" x="13576300" y="8318500"/>
          <p14:tracePt t="136872" x="13601700" y="8318500"/>
          <p14:tracePt t="140464" x="13627100" y="8293100"/>
          <p14:tracePt t="140472" x="13665200" y="8242300"/>
          <p14:tracePt t="140480" x="13716000" y="8204200"/>
          <p14:tracePt t="140488" x="13766800" y="8140700"/>
          <p14:tracePt t="140497" x="13868400" y="8026400"/>
          <p14:tracePt t="140504" x="14008100" y="7861300"/>
          <p14:tracePt t="140513" x="14249400" y="7594600"/>
          <p14:tracePt t="140521" x="14338300" y="7505700"/>
          <p14:tracePt t="140529" x="14541500" y="7327900"/>
          <p14:tracePt t="140537" x="14744700" y="7150100"/>
          <p14:tracePt t="140544" x="14922500" y="6997700"/>
          <p14:tracePt t="140552" x="15125700" y="6807200"/>
          <p14:tracePt t="140560" x="15189200" y="6743700"/>
          <p14:tracePt t="140569" x="15481300" y="6527800"/>
          <p14:tracePt t="140576" x="15557500" y="6477000"/>
          <p14:tracePt t="140585" x="15684500" y="6388100"/>
          <p14:tracePt t="140592" x="15938500" y="6273800"/>
          <p14:tracePt t="140602" x="15976600" y="6235700"/>
          <p14:tracePt t="140609" x="16154400" y="6121400"/>
          <p14:tracePt t="140618" x="16205200" y="6096000"/>
          <p14:tracePt t="140625" x="16243300" y="6070600"/>
          <p14:tracePt t="140634" x="16319500" y="6032500"/>
          <p14:tracePt t="140641" x="16383000" y="5981700"/>
          <p14:tracePt t="140651" x="16408400" y="5956300"/>
          <p14:tracePt t="140657" x="16446500" y="5943600"/>
          <p14:tracePt t="140667" x="16471900" y="5943600"/>
          <p14:tracePt t="140673" x="16497300" y="5918200"/>
          <p14:tracePt t="140683" x="16522700" y="5918200"/>
          <p14:tracePt t="140697" x="16535400" y="5918200"/>
          <p14:tracePt t="140721" x="16560800" y="5918200"/>
          <p14:tracePt t="140729" x="16560800" y="5943600"/>
          <p14:tracePt t="140737" x="16560800" y="5956300"/>
          <p14:tracePt t="140745" x="16586200" y="5981700"/>
          <p14:tracePt t="140753" x="16586200" y="6032500"/>
          <p14:tracePt t="140761" x="16586200" y="6070600"/>
          <p14:tracePt t="140769" x="16586200" y="6121400"/>
          <p14:tracePt t="140777" x="16611600" y="6184900"/>
          <p14:tracePt t="140785" x="16611600" y="6235700"/>
          <p14:tracePt t="140793" x="16611600" y="6248400"/>
          <p14:tracePt t="140801" x="16611600" y="6324600"/>
          <p14:tracePt t="140809" x="16611600" y="6362700"/>
          <p14:tracePt t="140818" x="16624300" y="6388100"/>
          <p14:tracePt t="140825" x="16624300" y="6413500"/>
          <p14:tracePt t="140835" x="16624300" y="6426200"/>
          <p14:tracePt t="140841" x="16675100" y="6477000"/>
          <p14:tracePt t="140857" x="16675100" y="6502400"/>
          <p14:tracePt t="140865" x="16713200" y="6540500"/>
          <p14:tracePt t="140881" x="16738600" y="6540500"/>
          <p14:tracePt t="140889" x="16789400" y="6540500"/>
          <p14:tracePt t="140897" x="16789400" y="6565900"/>
          <p14:tracePt t="140913" x="16814800" y="6565900"/>
          <p14:tracePt t="140921" x="16852900" y="6591300"/>
          <p14:tracePt t="140938" x="16878300" y="6591300"/>
          <p14:tracePt t="140945" x="16916400" y="6616700"/>
          <p14:tracePt t="140953" x="16941800" y="6616700"/>
          <p14:tracePt t="140961" x="16992600" y="6629400"/>
          <p14:tracePt t="140969" x="17030700" y="6654800"/>
          <p14:tracePt t="140977" x="17081500" y="6680200"/>
          <p14:tracePt t="140986" x="17145000" y="6718300"/>
          <p14:tracePt t="140993" x="17208500" y="6743700"/>
          <p14:tracePt t="141001" x="17284700" y="6794500"/>
          <p14:tracePt t="141009" x="17411700" y="6858000"/>
          <p14:tracePt t="141018" x="17462500" y="6908800"/>
          <p14:tracePt t="141025" x="17614900" y="6997700"/>
          <p14:tracePt t="141035" x="17665700" y="7035800"/>
          <p14:tracePt t="141041" x="17767300" y="7099300"/>
          <p14:tracePt t="141051" x="17792700" y="7124700"/>
          <p14:tracePt t="141058" x="17932400" y="7188200"/>
          <p14:tracePt t="141067" x="17957800" y="7188200"/>
          <p14:tracePt t="141073" x="17970500" y="7213600"/>
          <p14:tracePt t="141083" x="17995900" y="7213600"/>
          <p14:tracePt t="141089" x="18059400" y="7239000"/>
          <p14:tracePt t="141100" x="18084800" y="7239000"/>
          <p14:tracePt t="141894" x="18059400" y="7213600"/>
          <p14:tracePt t="141903" x="18046700" y="7175500"/>
          <p14:tracePt t="141910" x="18046700" y="7150100"/>
          <p14:tracePt t="141918" x="18021300" y="7124700"/>
          <p14:tracePt t="141934" x="17995900" y="7099300"/>
          <p14:tracePt t="141942" x="17995900" y="7086600"/>
          <p14:tracePt t="141951" x="17970500" y="7061200"/>
          <p14:tracePt t="141968" x="17970500" y="7035800"/>
          <p14:tracePt t="141974" x="17970500" y="7010400"/>
          <p14:tracePt t="141990" x="17970500" y="6997700"/>
          <p14:tracePt t="141998" x="17957800" y="6972300"/>
          <p14:tracePt t="142015" x="17932400" y="6921500"/>
          <p14:tracePt t="142030" x="17932400" y="6908800"/>
          <p14:tracePt t="142038" x="17907000" y="6883400"/>
          <p14:tracePt t="142046" x="17907000" y="6858000"/>
          <p14:tracePt t="142054" x="17907000" y="6832600"/>
          <p14:tracePt t="142071" x="17881600" y="6807200"/>
          <p14:tracePt t="142094" x="17881600" y="6794500"/>
          <p14:tracePt t="142102" x="17856200" y="6794500"/>
          <p14:tracePt t="142231" x="17856200" y="6807200"/>
          <p14:tracePt t="146318" x="17856200" y="6832600"/>
          <p14:tracePt t="146326" x="17843500" y="6858000"/>
          <p14:tracePt t="146335" x="17818100" y="6908800"/>
          <p14:tracePt t="146342" x="17818100" y="6921500"/>
          <p14:tracePt t="146351" x="17792700" y="6946900"/>
          <p14:tracePt t="146358" x="17767300" y="7010400"/>
          <p14:tracePt t="146366" x="17754600" y="7061200"/>
          <p14:tracePt t="146374" x="17729200" y="7099300"/>
          <p14:tracePt t="146382" x="17703800" y="7175500"/>
          <p14:tracePt t="146390" x="17678400" y="7213600"/>
          <p14:tracePt t="146398" x="17678400" y="7264400"/>
          <p14:tracePt t="146406" x="17678400" y="7289800"/>
          <p14:tracePt t="146414" x="17678400" y="7327900"/>
          <p14:tracePt t="146422" x="17665700" y="7378700"/>
          <p14:tracePt t="146430" x="17665700" y="7391400"/>
          <p14:tracePt t="146438" x="17665700" y="7416800"/>
          <p14:tracePt t="146446" x="17665700" y="7442200"/>
          <p14:tracePt t="146462" x="17665700" y="7467600"/>
          <p14:tracePt t="146486" x="17665700" y="7480300"/>
          <p14:tracePt t="146510" x="17665700" y="7505700"/>
          <p14:tracePt t="146574" x="17665700" y="7531100"/>
          <p14:tracePt t="146606" x="17665700" y="7556500"/>
          <p14:tracePt t="147327" x="17665700" y="7569200"/>
          <p14:tracePt t="147343" x="17665700" y="7594600"/>
          <p14:tracePt t="147352" x="17665700" y="7620000"/>
          <p14:tracePt t="174994" x="17678400" y="7683500"/>
          <p14:tracePt t="175006" x="17703800" y="7759700"/>
          <p14:tracePt t="175013" x="17729200" y="7823200"/>
          <p14:tracePt t="175021" x="17754600" y="7886700"/>
          <p14:tracePt t="175029" x="17767300" y="7950200"/>
          <p14:tracePt t="175037" x="17792700" y="8001000"/>
          <p14:tracePt t="175043" x="17792700" y="8051800"/>
          <p14:tracePt t="175052" x="17792700" y="8089900"/>
          <p14:tracePt t="175058" x="17843500" y="8153400"/>
          <p14:tracePt t="175069" x="17843500" y="8178800"/>
          <p14:tracePt t="175075" x="17843500" y="8229600"/>
          <p14:tracePt t="175085" x="17856200" y="8242300"/>
          <p14:tracePt t="175092" x="17856200" y="8267700"/>
          <p14:tracePt t="175106" x="17856200" y="8293100"/>
          <p14:tracePt t="175154" x="17856200" y="8318500"/>
          <p14:tracePt t="175178" x="17881600" y="8318500"/>
          <p14:tracePt t="175242" x="17907000" y="8318500"/>
          <p14:tracePt t="175266" x="17932400" y="8331200"/>
          <p14:tracePt t="175274" x="17957800" y="8356600"/>
          <p14:tracePt t="175290" x="17957800" y="8382000"/>
          <p14:tracePt t="175298" x="17970500" y="8382000"/>
          <p14:tracePt t="175306" x="17995900" y="8407400"/>
          <p14:tracePt t="175314" x="18021300" y="8432800"/>
          <p14:tracePt t="175330" x="18021300" y="8445500"/>
          <p14:tracePt t="175338" x="18046700" y="8445500"/>
          <p14:tracePt t="175346" x="18046700" y="8470900"/>
          <p14:tracePt t="175354" x="18059400" y="8470900"/>
          <p14:tracePt t="175362" x="18059400" y="8521700"/>
          <p14:tracePt t="175370" x="18084800" y="8521700"/>
          <p14:tracePt t="175378" x="18084800" y="8534400"/>
          <p14:tracePt t="175394" x="18084800" y="8559800"/>
          <p14:tracePt t="175403" x="18084800" y="8585200"/>
          <p14:tracePt t="175410" x="18110200" y="8585200"/>
          <p14:tracePt t="175426" x="18110200" y="8610600"/>
          <p14:tracePt t="175466" x="18110200" y="8623300"/>
          <p14:tracePt t="181739" x="18110200" y="8648700"/>
          <p14:tracePt t="181746" x="18084800" y="8674100"/>
          <p14:tracePt t="181755" x="18059400" y="8699500"/>
          <p14:tracePt t="181762" x="18046700" y="8712200"/>
          <p14:tracePt t="181778" x="18021300" y="8737600"/>
          <p14:tracePt t="181787" x="17995900" y="8763000"/>
          <p14:tracePt t="181794" x="17995900" y="8788400"/>
          <p14:tracePt t="181804" x="17970500" y="8813800"/>
          <p14:tracePt t="181834" x="17970500" y="8826500"/>
          <p14:tracePt t="181883" x="17957800" y="8851900"/>
          <p14:tracePt t="181907" x="17957800" y="8877300"/>
          <p14:tracePt t="181914" x="17932400" y="8877300"/>
          <p14:tracePt t="181922" x="17932400" y="8902700"/>
          <p14:tracePt t="181939" x="17932400" y="8915400"/>
          <p14:tracePt t="181946" x="17932400" y="8940800"/>
          <p14:tracePt t="181954" x="17932400" y="8966200"/>
          <p14:tracePt t="181971" x="17932400" y="8991600"/>
          <p14:tracePt t="181979" x="17932400" y="9004300"/>
          <p14:tracePt t="181995" x="17907000" y="9029700"/>
          <p14:tracePt t="182011" x="17881600" y="9029700"/>
          <p14:tracePt t="182020" x="17881600" y="9055100"/>
          <p14:tracePt t="182043" x="17856200" y="9055100"/>
          <p14:tracePt t="182051" x="17856200" y="9080500"/>
          <p14:tracePt t="182059" x="17843500" y="9080500"/>
          <p14:tracePt t="182075" x="17818100" y="9093200"/>
          <p14:tracePt t="182091" x="17792700" y="9118600"/>
          <p14:tracePt t="182114" x="17767300" y="9118600"/>
          <p14:tracePt t="182123" x="17767300" y="9144000"/>
          <p14:tracePt t="215190" x="17767300" y="9093200"/>
          <p14:tracePt t="215197" x="17792700" y="8763000"/>
          <p14:tracePt t="215207" x="17881600" y="8470900"/>
          <p14:tracePt t="215214" x="17932400" y="8204200"/>
          <p14:tracePt t="215223" x="17970500" y="7861300"/>
          <p14:tracePt t="215229" x="18046700" y="7239000"/>
          <p14:tracePt t="215239" x="18084800" y="6527800"/>
          <p14:tracePt t="215246" x="18084800" y="5854700"/>
          <p14:tracePt t="215255" x="18084800" y="5156200"/>
          <p14:tracePt t="215261" x="17995900" y="4521200"/>
          <p14:tracePt t="215270" x="17843500" y="3924300"/>
          <p14:tracePt t="215278" x="17703800" y="3429000"/>
          <p14:tracePt t="215286" x="17614900" y="3225800"/>
          <p14:tracePt t="215294" x="17475200" y="2819400"/>
          <p14:tracePt t="215302" x="17208500" y="2146300"/>
          <p14:tracePt t="215310" x="17081500" y="1816100"/>
          <p14:tracePt t="215318" x="16903700" y="1473200"/>
          <p14:tracePt t="215326" x="16814800" y="1295400"/>
          <p14:tracePt t="215334" x="16535400" y="711200"/>
          <p14:tracePt t="215342" x="16357600" y="31750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58</Words>
  <Application>Microsoft Macintosh PowerPoint</Application>
  <PresentationFormat>Personnalisé</PresentationFormat>
  <Paragraphs>28</Paragraphs>
  <Slides>5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Calibri</vt:lpstr>
      <vt:lpstr>Arial</vt:lpstr>
      <vt:lpstr>Anaphora</vt:lpstr>
      <vt:lpstr>Arial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Epilepsie</dc:title>
  <cp:lastModifiedBy>Lucie Bréon</cp:lastModifiedBy>
  <cp:revision>3</cp:revision>
  <dcterms:created xsi:type="dcterms:W3CDTF">2006-08-16T00:00:00Z</dcterms:created>
  <dcterms:modified xsi:type="dcterms:W3CDTF">2023-08-29T16:18:33Z</dcterms:modified>
  <dc:identifier>DAFq-vKyMJA</dc:identifier>
</cp:coreProperties>
</file>