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E47"/>
    <a:srgbClr val="385723"/>
    <a:srgbClr val="E3F0D9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32"/>
    <p:restoredTop sz="94632"/>
  </p:normalViewPr>
  <p:slideViewPr>
    <p:cSldViewPr snapToGrid="0" snapToObjects="1">
      <p:cViewPr varScale="1">
        <p:scale>
          <a:sx n="92" d="100"/>
          <a:sy n="92" d="100"/>
        </p:scale>
        <p:origin x="792" y="184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8DB-0758-EF4F-B5B1-5594148B3FFD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0CE5-BF03-474F-A7D3-13DCAD91D4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67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8DB-0758-EF4F-B5B1-5594148B3FFD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0CE5-BF03-474F-A7D3-13DCAD91D4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70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8DB-0758-EF4F-B5B1-5594148B3FFD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0CE5-BF03-474F-A7D3-13DCAD91D4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0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8DB-0758-EF4F-B5B1-5594148B3FFD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0CE5-BF03-474F-A7D3-13DCAD91D4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34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8DB-0758-EF4F-B5B1-5594148B3FFD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0CE5-BF03-474F-A7D3-13DCAD91D4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81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8DB-0758-EF4F-B5B1-5594148B3FFD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0CE5-BF03-474F-A7D3-13DCAD91D4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60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8DB-0758-EF4F-B5B1-5594148B3FFD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0CE5-BF03-474F-A7D3-13DCAD91D4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49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8DB-0758-EF4F-B5B1-5594148B3FFD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0CE5-BF03-474F-A7D3-13DCAD91D4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64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8DB-0758-EF4F-B5B1-5594148B3FFD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0CE5-BF03-474F-A7D3-13DCAD91D4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39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8DB-0758-EF4F-B5B1-5594148B3FFD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0CE5-BF03-474F-A7D3-13DCAD91D4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51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28DB-0758-EF4F-B5B1-5594148B3FFD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0CE5-BF03-474F-A7D3-13DCAD91D4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0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E28DB-0758-EF4F-B5B1-5594148B3FFD}" type="datetimeFigureOut">
              <a:rPr lang="fr-FR" smtClean="0"/>
              <a:t>22/10/2021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F0CE5-BF03-474F-A7D3-13DCAD91D4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16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F7F8BE0-C168-1B4A-A988-37CBFC5A8F59}"/>
              </a:ext>
            </a:extLst>
          </p:cNvPr>
          <p:cNvSpPr txBox="1"/>
          <p:nvPr/>
        </p:nvSpPr>
        <p:spPr>
          <a:xfrm>
            <a:off x="180924" y="185811"/>
            <a:ext cx="3445200" cy="720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C’est est une inflammation des amygdales et du pharynx.</a:t>
            </a:r>
          </a:p>
          <a:p>
            <a:pPr algn="just"/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pPr marL="538163" lvl="1" indent="-282575" algn="just">
              <a:buFont typeface="Wingdings" pitchFamily="2" charset="2"/>
              <a:buChar char="ü"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Des virus dans 60 à 90% des cas</a:t>
            </a:r>
          </a:p>
          <a:p>
            <a:pPr marL="538163" lvl="1" indent="-282575" algn="just">
              <a:buFont typeface="Wingdings" pitchFamily="2" charset="2"/>
              <a:buChar char="ü"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Une bactérie : </a:t>
            </a:r>
            <a:r>
              <a:rPr lang="fr-FR" sz="1200" i="1" dirty="0">
                <a:latin typeface="Calibri" panose="020F0502020204030204" pitchFamily="34" charset="0"/>
                <a:cs typeface="Calibri" panose="020F0502020204030204" pitchFamily="34" charset="0"/>
              </a:rPr>
              <a:t>Streptococcus </a:t>
            </a:r>
            <a:r>
              <a:rPr lang="fr-FR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pyogenes</a:t>
            </a:r>
            <a:r>
              <a:rPr lang="fr-FR" sz="1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dans une minorité de cas</a:t>
            </a:r>
          </a:p>
          <a:p>
            <a:pPr marL="538163" lvl="1" indent="-282575" algn="just">
              <a:buFont typeface="Wingdings" pitchFamily="2" charset="2"/>
              <a:buChar char="ü"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D’autres bactéries mais qui sont très minoritaires.</a:t>
            </a:r>
          </a:p>
          <a:p>
            <a:pPr marL="538163" lvl="1" indent="-282575"/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pPr marL="538163" lvl="1" indent="-282575"/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pPr marL="538163" lvl="1" indent="-282575"/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pPr marL="538163" lvl="1" indent="-282575"/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pPr marL="538163" lvl="1" indent="-282575"/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pPr marL="538163" lvl="1" indent="-282575" algn="just">
              <a:buFont typeface="Wingdings" pitchFamily="2" charset="2"/>
              <a:buChar char="ü"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Pour les angines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virales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 : mal de gorge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peu intense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sans fièvre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. Une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toux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est possible associée à un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enrouement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et un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rhume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. Les symptômes apparaissent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progressivement</a:t>
            </a:r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8163" lvl="1" indent="-282575" algn="just">
              <a:buFont typeface="Wingdings" pitchFamily="2" charset="2"/>
              <a:buChar char="ü"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Pour les angines à </a:t>
            </a:r>
            <a:r>
              <a:rPr lang="fr-FR" sz="1200" b="1" i="1" dirty="0">
                <a:latin typeface="Calibri" panose="020F0502020204030204" pitchFamily="34" charset="0"/>
                <a:cs typeface="Calibri" panose="020F0502020204030204" pitchFamily="34" charset="0"/>
              </a:rPr>
              <a:t>Streptococcus </a:t>
            </a:r>
            <a:r>
              <a:rPr lang="fr-FR" sz="1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pyogenes</a:t>
            </a:r>
            <a:r>
              <a:rPr lang="fr-FR" sz="1200" i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: début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brutal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, mal de gorge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intense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augmenté en avalant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, fièvre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élevée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(plus de 38,6°C) et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pas de toux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38163" lvl="1" indent="-282575"/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pPr marL="538163" lvl="1" indent="-282575"/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pPr marL="538163" lvl="1" indent="-282575"/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pPr marL="538163" lvl="1" indent="-282575" algn="just">
              <a:buFont typeface="Wingdings" pitchFamily="2" charset="2"/>
              <a:buChar char="ü"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Elle concerne en général les enfants et les adolescents. </a:t>
            </a:r>
          </a:p>
          <a:p>
            <a:pPr marL="538163" lvl="1" indent="-282575" algn="just">
              <a:buFont typeface="Wingdings" pitchFamily="2" charset="2"/>
              <a:buChar char="ü"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Elle est plus rare chez l’adulte et chez l’enfant de moins de 18 mois.</a:t>
            </a:r>
          </a:p>
          <a:p>
            <a:pPr marL="538163" lvl="1" indent="-282575" algn="just">
              <a:buFont typeface="Wingdings" pitchFamily="2" charset="2"/>
              <a:buChar char="ü"/>
            </a:pPr>
            <a:r>
              <a:rPr lang="fr-FR" sz="1200" i="1" dirty="0">
                <a:latin typeface="Calibri" panose="020F0502020204030204" pitchFamily="34" charset="0"/>
                <a:cs typeface="Calibri" panose="020F0502020204030204" pitchFamily="34" charset="0"/>
              </a:rPr>
              <a:t>Streptococcus </a:t>
            </a:r>
            <a:r>
              <a:rPr lang="fr-FR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pyogenes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est plus souvent retrouvée chez les enfants. </a:t>
            </a:r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34D1914-39B3-AC4A-8447-DC37826C7EA4}"/>
              </a:ext>
            </a:extLst>
          </p:cNvPr>
          <p:cNvSpPr txBox="1"/>
          <p:nvPr/>
        </p:nvSpPr>
        <p:spPr>
          <a:xfrm>
            <a:off x="3620490" y="189192"/>
            <a:ext cx="3445200" cy="720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55588" lvl="1" algn="just"/>
            <a:endParaRPr lang="fr-FR" sz="1200" b="1" dirty="0"/>
          </a:p>
          <a:p>
            <a:pPr indent="-201612" algn="just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Vous pouvez prendre : </a:t>
            </a:r>
          </a:p>
          <a:p>
            <a:pPr marL="538163" lvl="1" indent="-282575" algn="just">
              <a:buFont typeface="Wingdings" pitchFamily="2" charset="2"/>
              <a:buChar char="ü"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Pour les angines virales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 Pastilles à sucer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et du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paracétamol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pour diminuer la douleur.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Jamais d’antibiotique</a:t>
            </a:r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8163" lvl="1" indent="-282575" algn="just">
              <a:buFont typeface="Police système Courant"/>
              <a:buChar char="✓"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Pour les angines à </a:t>
            </a:r>
            <a:r>
              <a:rPr lang="fr-FR" sz="1200" i="1" dirty="0">
                <a:latin typeface="Calibri" panose="020F0502020204030204" pitchFamily="34" charset="0"/>
                <a:cs typeface="Calibri" panose="020F0502020204030204" pitchFamily="34" charset="0"/>
              </a:rPr>
              <a:t>Streptococcus </a:t>
            </a:r>
            <a:r>
              <a:rPr lang="fr-FR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pyogenes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 : un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antibiotique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est prescrit après réalisation d’un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de détection de la bactérie. Du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paracétamol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peut être prescrit pour traiter la douleur et la fièvre</a:t>
            </a: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pPr algn="just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Les angines à </a:t>
            </a:r>
            <a:r>
              <a:rPr lang="fr-FR" sz="1200" i="1" dirty="0">
                <a:latin typeface="Calibri" panose="020F0502020204030204" pitchFamily="34" charset="0"/>
                <a:cs typeface="Calibri" panose="020F0502020204030204" pitchFamily="34" charset="0"/>
              </a:rPr>
              <a:t>streptococcus </a:t>
            </a:r>
            <a:r>
              <a:rPr lang="fr-FR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pyogenes</a:t>
            </a:r>
            <a:r>
              <a:rPr lang="fr-FR" sz="1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régressent spontanément sans traitement et en quelque jours. Mais, des complications à plus ou moins long terme peuvent survenir si un antibiotique n’est pas prescrit : </a:t>
            </a:r>
          </a:p>
          <a:p>
            <a:pPr marL="538163" lvl="1" indent="-179388" algn="just">
              <a:buFont typeface="Wingdings" pitchFamily="2" charset="2"/>
              <a:buChar char="ü"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Complications sur les amygdales ou sur les ganglions</a:t>
            </a:r>
          </a:p>
          <a:p>
            <a:pPr marL="538163" lvl="1" indent="-179388" algn="just">
              <a:buFont typeface="Wingdings" pitchFamily="2" charset="2"/>
              <a:buChar char="ü"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Complications rénales, rhumatismales, cardiaques ou nerveuses</a:t>
            </a:r>
          </a:p>
          <a:p>
            <a:pPr marL="538163" lvl="1" indent="-179388" algn="just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Le traitement antibiotique permet donc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d’éviter ces complications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mais aussi de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réduire la durée des symptômes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et de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diminuer la contagion à l’entourage.</a:t>
            </a:r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C63E152-DEF3-2049-B416-5CCDC06754F8}"/>
              </a:ext>
            </a:extLst>
          </p:cNvPr>
          <p:cNvSpPr txBox="1"/>
          <p:nvPr/>
        </p:nvSpPr>
        <p:spPr>
          <a:xfrm>
            <a:off x="7065690" y="185811"/>
            <a:ext cx="3456000" cy="720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  <a:p>
            <a:pPr lvl="0" algn="just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Les antibiotiques se prennent au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milieu du repas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pour diminuer le risque de survenue de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diarrhée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, principal effet secondaire des antibiotiques. </a:t>
            </a:r>
          </a:p>
          <a:p>
            <a:pPr algn="just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Demandez conseil à votre médecin ou à votre pharmacien en cas de survenue de diarrhée gênante avec l’antibiotique.</a:t>
            </a:r>
          </a:p>
          <a:p>
            <a:pPr lvl="0" algn="just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Si vous prenez du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paracétamol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, ne dépassez pas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3 prises par jour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et espacez les prises toutes les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4 à 6h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Ne prenez pas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 d’anti-inflammatoire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non stéroïdien (AINS) comme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l’ibuprofène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ou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l’Aspirine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, ils pourraient aggraver l’infection et retarder la guérison.</a:t>
            </a:r>
          </a:p>
          <a:p>
            <a:pPr algn="just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Si vous avez le nez bouché ne prenez pas de médicaments à base de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pseudo éphédrine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FR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Dolirhume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®, </a:t>
            </a:r>
            <a:r>
              <a:rPr lang="fr-FR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Humex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rhume®, </a:t>
            </a:r>
            <a:r>
              <a:rPr lang="fr-FR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Rhinadvil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®, </a:t>
            </a:r>
            <a:r>
              <a:rPr lang="fr-FR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Actifed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® jour/nuit…), un lavage du nez avec un </a:t>
            </a: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spray à l’eau de mer hypertonique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suffit. </a:t>
            </a:r>
            <a:endParaRPr lang="fr-FR" sz="1200" dirty="0">
              <a:latin typeface="Calibri" panose="020F0502020204030204" pitchFamily="34" charset="0"/>
              <a:ea typeface="Krungthep" panose="02000400000000000000" pitchFamily="2" charset="-34"/>
              <a:cs typeface="Calibri" panose="020F0502020204030204" pitchFamily="34" charset="0"/>
            </a:endParaRPr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8EFA7984-32E4-FB43-941E-EA842175D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416632"/>
              </p:ext>
            </p:extLst>
          </p:nvPr>
        </p:nvGraphicFramePr>
        <p:xfrm>
          <a:off x="7266861" y="781020"/>
          <a:ext cx="2999353" cy="11814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28994">
                  <a:extLst>
                    <a:ext uri="{9D8B030D-6E8A-4147-A177-3AD203B41FA5}">
                      <a16:colId xmlns:a16="http://schemas.microsoft.com/office/drawing/2014/main" val="186151667"/>
                    </a:ext>
                  </a:extLst>
                </a:gridCol>
                <a:gridCol w="623453">
                  <a:extLst>
                    <a:ext uri="{9D8B030D-6E8A-4147-A177-3AD203B41FA5}">
                      <a16:colId xmlns:a16="http://schemas.microsoft.com/office/drawing/2014/main" val="1193660300"/>
                    </a:ext>
                  </a:extLst>
                </a:gridCol>
                <a:gridCol w="623453">
                  <a:extLst>
                    <a:ext uri="{9D8B030D-6E8A-4147-A177-3AD203B41FA5}">
                      <a16:colId xmlns:a16="http://schemas.microsoft.com/office/drawing/2014/main" val="3331607971"/>
                    </a:ext>
                  </a:extLst>
                </a:gridCol>
                <a:gridCol w="623453">
                  <a:extLst>
                    <a:ext uri="{9D8B030D-6E8A-4147-A177-3AD203B41FA5}">
                      <a16:colId xmlns:a16="http://schemas.microsoft.com/office/drawing/2014/main" val="2053313121"/>
                    </a:ext>
                  </a:extLst>
                </a:gridCol>
              </a:tblGrid>
              <a:tr h="38631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Matin</a:t>
                      </a:r>
                    </a:p>
                  </a:txBody>
                  <a:tcPr anchor="ctr"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Midi</a:t>
                      </a:r>
                    </a:p>
                  </a:txBody>
                  <a:tcPr anchor="ctr"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Soir</a:t>
                      </a:r>
                    </a:p>
                  </a:txBody>
                  <a:tcPr anchor="ctr">
                    <a:solidFill>
                      <a:srgbClr val="3857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02061"/>
                  </a:ext>
                </a:extLst>
              </a:tr>
              <a:tr h="386318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413037"/>
                  </a:ext>
                </a:extLst>
              </a:tr>
              <a:tr h="38631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124282"/>
                  </a:ext>
                </a:extLst>
              </a:tr>
            </a:tbl>
          </a:graphicData>
        </a:graphic>
      </p:graphicFrame>
      <p:cxnSp>
        <p:nvCxnSpPr>
          <p:cNvPr id="3" name="Connecteur droit 2"/>
          <p:cNvCxnSpPr/>
          <p:nvPr/>
        </p:nvCxnSpPr>
        <p:spPr>
          <a:xfrm flipH="1" flipV="1">
            <a:off x="3620490" y="0"/>
            <a:ext cx="0" cy="7559675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 flipV="1">
            <a:off x="7065690" y="-4912"/>
            <a:ext cx="0" cy="7559675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/>
          <p:cNvGrpSpPr>
            <a:grpSpLocks noChangeAspect="1"/>
          </p:cNvGrpSpPr>
          <p:nvPr/>
        </p:nvGrpSpPr>
        <p:grpSpPr>
          <a:xfrm>
            <a:off x="5003352" y="2406775"/>
            <a:ext cx="701542" cy="760708"/>
            <a:chOff x="6888279" y="4118282"/>
            <a:chExt cx="836635" cy="917080"/>
          </a:xfrm>
        </p:grpSpPr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709761">
              <a:off x="6705600" y="4321167"/>
              <a:ext cx="674178" cy="268408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668966">
              <a:off x="7248435" y="4625343"/>
              <a:ext cx="476479" cy="189699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820209">
              <a:off x="6888279" y="4874233"/>
              <a:ext cx="404718" cy="161129"/>
            </a:xfrm>
            <a:prstGeom prst="rect">
              <a:avLst/>
            </a:prstGeom>
          </p:spPr>
        </p:pic>
      </p:grpSp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644" y="4116856"/>
            <a:ext cx="603158" cy="48868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82C8BC0-86B6-9C43-A38B-2899E6E72625}"/>
              </a:ext>
            </a:extLst>
          </p:cNvPr>
          <p:cNvSpPr txBox="1"/>
          <p:nvPr/>
        </p:nvSpPr>
        <p:spPr>
          <a:xfrm>
            <a:off x="349817" y="198147"/>
            <a:ext cx="3107414" cy="307777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L’angine, c’est quoi?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12A3D2B-2C19-0B4E-A5A5-07C92DBFBB09}"/>
              </a:ext>
            </a:extLst>
          </p:cNvPr>
          <p:cNvSpPr txBox="1"/>
          <p:nvPr/>
        </p:nvSpPr>
        <p:spPr>
          <a:xfrm>
            <a:off x="349817" y="1070582"/>
            <a:ext cx="3107414" cy="307777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Qu’est-ce qui cause l’angine?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60C7EB5-3DEC-4641-8A1A-4A6C023469FC}"/>
              </a:ext>
            </a:extLst>
          </p:cNvPr>
          <p:cNvSpPr txBox="1"/>
          <p:nvPr/>
        </p:nvSpPr>
        <p:spPr>
          <a:xfrm>
            <a:off x="349817" y="2644263"/>
            <a:ext cx="3107414" cy="523220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Quels sont les symptômes d’une angine?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F4BFD4D-2783-3442-ADF4-C7D95C743B93}"/>
              </a:ext>
            </a:extLst>
          </p:cNvPr>
          <p:cNvSpPr txBox="1"/>
          <p:nvPr/>
        </p:nvSpPr>
        <p:spPr>
          <a:xfrm>
            <a:off x="349817" y="5122758"/>
            <a:ext cx="3107414" cy="307777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bg1"/>
                </a:solidFill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Qui est concerné par l’angine?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E741EF53-BDF0-E54F-9691-B5460F05C0AE}"/>
              </a:ext>
            </a:extLst>
          </p:cNvPr>
          <p:cNvSpPr txBox="1"/>
          <p:nvPr/>
        </p:nvSpPr>
        <p:spPr>
          <a:xfrm>
            <a:off x="3800416" y="202452"/>
            <a:ext cx="3107414" cy="307777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Quels sont les traitements?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36616E4E-D84C-444C-AE58-08493EBD3B8A}"/>
              </a:ext>
            </a:extLst>
          </p:cNvPr>
          <p:cNvSpPr txBox="1"/>
          <p:nvPr/>
        </p:nvSpPr>
        <p:spPr>
          <a:xfrm>
            <a:off x="3800416" y="3417916"/>
            <a:ext cx="3107414" cy="523220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Pourquoi prendre des antibiotiques?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54FD0532-B9D7-2840-B7C1-4167D6C96992}"/>
              </a:ext>
            </a:extLst>
          </p:cNvPr>
          <p:cNvSpPr txBox="1"/>
          <p:nvPr/>
        </p:nvSpPr>
        <p:spPr>
          <a:xfrm>
            <a:off x="7237551" y="173864"/>
            <a:ext cx="3107414" cy="523220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Comment prendre mon traitement?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9897D5CB-B893-9C41-B28B-C8C12F6F9F6D}"/>
              </a:ext>
            </a:extLst>
          </p:cNvPr>
          <p:cNvSpPr txBox="1"/>
          <p:nvPr/>
        </p:nvSpPr>
        <p:spPr>
          <a:xfrm>
            <a:off x="7234582" y="4702167"/>
            <a:ext cx="3107414" cy="523220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bg1"/>
                </a:solidFill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Y </a:t>
            </a:r>
            <a:r>
              <a:rPr lang="fr-FR" sz="1400" dirty="0" err="1">
                <a:solidFill>
                  <a:schemeClr val="bg1"/>
                </a:solidFill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a-t-il</a:t>
            </a:r>
            <a:r>
              <a:rPr lang="fr-FR" sz="1400" dirty="0">
                <a:solidFill>
                  <a:schemeClr val="bg1"/>
                </a:solidFill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 des médicaments à éviter? 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BEAA2998-7152-5B44-A168-2159C255EA59}"/>
              </a:ext>
            </a:extLst>
          </p:cNvPr>
          <p:cNvGrpSpPr>
            <a:grpSpLocks noChangeAspect="1"/>
          </p:cNvGrpSpPr>
          <p:nvPr/>
        </p:nvGrpSpPr>
        <p:grpSpPr>
          <a:xfrm>
            <a:off x="2193537" y="6489048"/>
            <a:ext cx="1231344" cy="743782"/>
            <a:chOff x="1993327" y="6445286"/>
            <a:chExt cx="1417008" cy="855930"/>
          </a:xfrm>
        </p:grpSpPr>
        <p:grpSp>
          <p:nvGrpSpPr>
            <p:cNvPr id="21" name="Group 6">
              <a:extLst>
                <a:ext uri="{FF2B5EF4-FFF2-40B4-BE49-F238E27FC236}">
                  <a16:creationId xmlns:a16="http://schemas.microsoft.com/office/drawing/2014/main" id="{FEDBA5FB-5799-4CB8-9C8C-F6864532B6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3327" y="7011795"/>
              <a:ext cx="186436" cy="283177"/>
              <a:chOff x="4242" y="738"/>
              <a:chExt cx="994" cy="2049"/>
            </a:xfrm>
          </p:grpSpPr>
          <p:sp>
            <p:nvSpPr>
              <p:cNvPr id="31" name="Freeform 7">
                <a:extLst>
                  <a:ext uri="{FF2B5EF4-FFF2-40B4-BE49-F238E27FC236}">
                    <a16:creationId xmlns:a16="http://schemas.microsoft.com/office/drawing/2014/main" id="{736B0F57-E6CC-4AC5-813C-86ED27C6B4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42" y="738"/>
                <a:ext cx="994" cy="2049"/>
              </a:xfrm>
              <a:custGeom>
                <a:avLst/>
                <a:gdLst>
                  <a:gd name="T0" fmla="*/ 427 w 1477"/>
                  <a:gd name="T1" fmla="*/ 520 h 3047"/>
                  <a:gd name="T2" fmla="*/ 425 w 1477"/>
                  <a:gd name="T3" fmla="*/ 391 h 3047"/>
                  <a:gd name="T4" fmla="*/ 347 w 1477"/>
                  <a:gd name="T5" fmla="*/ 249 h 3047"/>
                  <a:gd name="T6" fmla="*/ 252 w 1477"/>
                  <a:gd name="T7" fmla="*/ 219 h 3047"/>
                  <a:gd name="T8" fmla="*/ 257 w 1477"/>
                  <a:gd name="T9" fmla="*/ 203 h 3047"/>
                  <a:gd name="T10" fmla="*/ 272 w 1477"/>
                  <a:gd name="T11" fmla="*/ 153 h 3047"/>
                  <a:gd name="T12" fmla="*/ 258 w 1477"/>
                  <a:gd name="T13" fmla="*/ 88 h 3047"/>
                  <a:gd name="T14" fmla="*/ 87 w 1477"/>
                  <a:gd name="T15" fmla="*/ 154 h 3047"/>
                  <a:gd name="T16" fmla="*/ 88 w 1477"/>
                  <a:gd name="T17" fmla="*/ 176 h 3047"/>
                  <a:gd name="T18" fmla="*/ 104 w 1477"/>
                  <a:gd name="T19" fmla="*/ 206 h 3047"/>
                  <a:gd name="T20" fmla="*/ 55 w 1477"/>
                  <a:gd name="T21" fmla="*/ 288 h 3047"/>
                  <a:gd name="T22" fmla="*/ 38 w 1477"/>
                  <a:gd name="T23" fmla="*/ 477 h 3047"/>
                  <a:gd name="T24" fmla="*/ 57 w 1477"/>
                  <a:gd name="T25" fmla="*/ 555 h 3047"/>
                  <a:gd name="T26" fmla="*/ 20 w 1477"/>
                  <a:gd name="T27" fmla="*/ 726 h 3047"/>
                  <a:gd name="T28" fmla="*/ 200 w 1477"/>
                  <a:gd name="T29" fmla="*/ 867 h 3047"/>
                  <a:gd name="T30" fmla="*/ 234 w 1477"/>
                  <a:gd name="T31" fmla="*/ 915 h 3047"/>
                  <a:gd name="T32" fmla="*/ 246 w 1477"/>
                  <a:gd name="T33" fmla="*/ 915 h 3047"/>
                  <a:gd name="T34" fmla="*/ 257 w 1477"/>
                  <a:gd name="T35" fmla="*/ 898 h 3047"/>
                  <a:gd name="T36" fmla="*/ 287 w 1477"/>
                  <a:gd name="T37" fmla="*/ 894 h 3047"/>
                  <a:gd name="T38" fmla="*/ 252 w 1477"/>
                  <a:gd name="T39" fmla="*/ 826 h 3047"/>
                  <a:gd name="T40" fmla="*/ 261 w 1477"/>
                  <a:gd name="T41" fmla="*/ 833 h 3047"/>
                  <a:gd name="T42" fmla="*/ 286 w 1477"/>
                  <a:gd name="T43" fmla="*/ 849 h 3047"/>
                  <a:gd name="T44" fmla="*/ 312 w 1477"/>
                  <a:gd name="T45" fmla="*/ 835 h 3047"/>
                  <a:gd name="T46" fmla="*/ 314 w 1477"/>
                  <a:gd name="T47" fmla="*/ 753 h 3047"/>
                  <a:gd name="T48" fmla="*/ 90 w 1477"/>
                  <a:gd name="T49" fmla="*/ 483 h 3047"/>
                  <a:gd name="T50" fmla="*/ 90 w 1477"/>
                  <a:gd name="T51" fmla="*/ 483 h 3047"/>
                  <a:gd name="T52" fmla="*/ 86 w 1477"/>
                  <a:gd name="T53" fmla="*/ 402 h 3047"/>
                  <a:gd name="T54" fmla="*/ 86 w 1477"/>
                  <a:gd name="T55" fmla="*/ 467 h 3047"/>
                  <a:gd name="T56" fmla="*/ 84 w 1477"/>
                  <a:gd name="T57" fmla="*/ 521 h 3047"/>
                  <a:gd name="T58" fmla="*/ 93 w 1477"/>
                  <a:gd name="T59" fmla="*/ 535 h 3047"/>
                  <a:gd name="T60" fmla="*/ 79 w 1477"/>
                  <a:gd name="T61" fmla="*/ 520 h 3047"/>
                  <a:gd name="T62" fmla="*/ 65 w 1477"/>
                  <a:gd name="T63" fmla="*/ 572 h 3047"/>
                  <a:gd name="T64" fmla="*/ 67 w 1477"/>
                  <a:gd name="T65" fmla="*/ 581 h 3047"/>
                  <a:gd name="T66" fmla="*/ 75 w 1477"/>
                  <a:gd name="T67" fmla="*/ 554 h 3047"/>
                  <a:gd name="T68" fmla="*/ 96 w 1477"/>
                  <a:gd name="T69" fmla="*/ 546 h 3047"/>
                  <a:gd name="T70" fmla="*/ 234 w 1477"/>
                  <a:gd name="T71" fmla="*/ 726 h 3047"/>
                  <a:gd name="T72" fmla="*/ 211 w 1477"/>
                  <a:gd name="T73" fmla="*/ 761 h 3047"/>
                  <a:gd name="T74" fmla="*/ 154 w 1477"/>
                  <a:gd name="T75" fmla="*/ 696 h 3047"/>
                  <a:gd name="T76" fmla="*/ 214 w 1477"/>
                  <a:gd name="T77" fmla="*/ 656 h 3047"/>
                  <a:gd name="T78" fmla="*/ 247 w 1477"/>
                  <a:gd name="T79" fmla="*/ 700 h 3047"/>
                  <a:gd name="T80" fmla="*/ 341 w 1477"/>
                  <a:gd name="T81" fmla="*/ 492 h 3047"/>
                  <a:gd name="T82" fmla="*/ 330 w 1477"/>
                  <a:gd name="T83" fmla="*/ 500 h 3047"/>
                  <a:gd name="T84" fmla="*/ 314 w 1477"/>
                  <a:gd name="T85" fmla="*/ 336 h 3047"/>
                  <a:gd name="T86" fmla="*/ 347 w 1477"/>
                  <a:gd name="T87" fmla="*/ 390 h 3047"/>
                  <a:gd name="T88" fmla="*/ 390 w 1477"/>
                  <a:gd name="T89" fmla="*/ 514 h 3047"/>
                  <a:gd name="T90" fmla="*/ 411 w 1477"/>
                  <a:gd name="T91" fmla="*/ 527 h 3047"/>
                  <a:gd name="T92" fmla="*/ 411 w 1477"/>
                  <a:gd name="T93" fmla="*/ 527 h 304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477" h="3047">
                    <a:moveTo>
                      <a:pt x="1437" y="1839"/>
                    </a:moveTo>
                    <a:cubicBezTo>
                      <a:pt x="1430" y="1817"/>
                      <a:pt x="1417" y="1797"/>
                      <a:pt x="1400" y="1778"/>
                    </a:cubicBezTo>
                    <a:cubicBezTo>
                      <a:pt x="1406" y="1759"/>
                      <a:pt x="1416" y="1733"/>
                      <a:pt x="1403" y="1711"/>
                    </a:cubicBezTo>
                    <a:cubicBezTo>
                      <a:pt x="1386" y="1682"/>
                      <a:pt x="1374" y="1662"/>
                      <a:pt x="1378" y="1650"/>
                    </a:cubicBezTo>
                    <a:cubicBezTo>
                      <a:pt x="1382" y="1638"/>
                      <a:pt x="1378" y="1610"/>
                      <a:pt x="1378" y="1610"/>
                    </a:cubicBezTo>
                    <a:cubicBezTo>
                      <a:pt x="1421" y="1580"/>
                      <a:pt x="1395" y="1319"/>
                      <a:pt x="1393" y="1288"/>
                    </a:cubicBezTo>
                    <a:cubicBezTo>
                      <a:pt x="1390" y="1258"/>
                      <a:pt x="1395" y="1230"/>
                      <a:pt x="1378" y="1204"/>
                    </a:cubicBezTo>
                    <a:cubicBezTo>
                      <a:pt x="1361" y="1179"/>
                      <a:pt x="1375" y="1191"/>
                      <a:pt x="1342" y="1120"/>
                    </a:cubicBezTo>
                    <a:cubicBezTo>
                      <a:pt x="1309" y="1050"/>
                      <a:pt x="1203" y="959"/>
                      <a:pt x="1138" y="820"/>
                    </a:cubicBezTo>
                    <a:cubicBezTo>
                      <a:pt x="1089" y="716"/>
                      <a:pt x="981" y="728"/>
                      <a:pt x="957" y="726"/>
                    </a:cubicBezTo>
                    <a:cubicBezTo>
                      <a:pt x="933" y="723"/>
                      <a:pt x="877" y="726"/>
                      <a:pt x="847" y="730"/>
                    </a:cubicBezTo>
                    <a:cubicBezTo>
                      <a:pt x="837" y="731"/>
                      <a:pt x="830" y="726"/>
                      <a:pt x="825" y="720"/>
                    </a:cubicBezTo>
                    <a:cubicBezTo>
                      <a:pt x="823" y="716"/>
                      <a:pt x="823" y="714"/>
                      <a:pt x="823" y="714"/>
                    </a:cubicBezTo>
                    <a:cubicBezTo>
                      <a:pt x="821" y="712"/>
                      <a:pt x="821" y="712"/>
                      <a:pt x="821" y="712"/>
                    </a:cubicBezTo>
                    <a:cubicBezTo>
                      <a:pt x="831" y="698"/>
                      <a:pt x="839" y="684"/>
                      <a:pt x="844" y="667"/>
                    </a:cubicBezTo>
                    <a:cubicBezTo>
                      <a:pt x="853" y="638"/>
                      <a:pt x="859" y="612"/>
                      <a:pt x="862" y="588"/>
                    </a:cubicBezTo>
                    <a:cubicBezTo>
                      <a:pt x="876" y="604"/>
                      <a:pt x="893" y="602"/>
                      <a:pt x="901" y="578"/>
                    </a:cubicBezTo>
                    <a:cubicBezTo>
                      <a:pt x="908" y="552"/>
                      <a:pt x="892" y="526"/>
                      <a:pt x="893" y="501"/>
                    </a:cubicBezTo>
                    <a:cubicBezTo>
                      <a:pt x="893" y="480"/>
                      <a:pt x="922" y="448"/>
                      <a:pt x="915" y="429"/>
                    </a:cubicBezTo>
                    <a:cubicBezTo>
                      <a:pt x="908" y="409"/>
                      <a:pt x="881" y="423"/>
                      <a:pt x="868" y="433"/>
                    </a:cubicBezTo>
                    <a:cubicBezTo>
                      <a:pt x="873" y="394"/>
                      <a:pt x="859" y="315"/>
                      <a:pt x="848" y="290"/>
                    </a:cubicBezTo>
                    <a:cubicBezTo>
                      <a:pt x="836" y="264"/>
                      <a:pt x="770" y="0"/>
                      <a:pt x="485" y="54"/>
                    </a:cubicBezTo>
                    <a:cubicBezTo>
                      <a:pt x="408" y="68"/>
                      <a:pt x="234" y="168"/>
                      <a:pt x="264" y="414"/>
                    </a:cubicBezTo>
                    <a:cubicBezTo>
                      <a:pt x="268" y="448"/>
                      <a:pt x="277" y="478"/>
                      <a:pt x="286" y="505"/>
                    </a:cubicBezTo>
                    <a:cubicBezTo>
                      <a:pt x="271" y="503"/>
                      <a:pt x="250" y="502"/>
                      <a:pt x="256" y="526"/>
                    </a:cubicBezTo>
                    <a:cubicBezTo>
                      <a:pt x="258" y="536"/>
                      <a:pt x="269" y="542"/>
                      <a:pt x="276" y="550"/>
                    </a:cubicBezTo>
                    <a:cubicBezTo>
                      <a:pt x="284" y="558"/>
                      <a:pt x="287" y="566"/>
                      <a:pt x="290" y="577"/>
                    </a:cubicBezTo>
                    <a:cubicBezTo>
                      <a:pt x="298" y="603"/>
                      <a:pt x="298" y="630"/>
                      <a:pt x="306" y="655"/>
                    </a:cubicBezTo>
                    <a:cubicBezTo>
                      <a:pt x="310" y="665"/>
                      <a:pt x="313" y="680"/>
                      <a:pt x="325" y="684"/>
                    </a:cubicBezTo>
                    <a:cubicBezTo>
                      <a:pt x="332" y="686"/>
                      <a:pt x="337" y="682"/>
                      <a:pt x="341" y="677"/>
                    </a:cubicBezTo>
                    <a:cubicBezTo>
                      <a:pt x="361" y="717"/>
                      <a:pt x="391" y="758"/>
                      <a:pt x="435" y="782"/>
                    </a:cubicBezTo>
                    <a:cubicBezTo>
                      <a:pt x="416" y="789"/>
                      <a:pt x="392" y="798"/>
                      <a:pt x="371" y="802"/>
                    </a:cubicBezTo>
                    <a:cubicBezTo>
                      <a:pt x="331" y="810"/>
                      <a:pt x="225" y="805"/>
                      <a:pt x="181" y="948"/>
                    </a:cubicBezTo>
                    <a:cubicBezTo>
                      <a:pt x="138" y="1090"/>
                      <a:pt x="123" y="1144"/>
                      <a:pt x="89" y="1199"/>
                    </a:cubicBezTo>
                    <a:cubicBezTo>
                      <a:pt x="55" y="1254"/>
                      <a:pt x="62" y="1272"/>
                      <a:pt x="65" y="1312"/>
                    </a:cubicBezTo>
                    <a:cubicBezTo>
                      <a:pt x="68" y="1353"/>
                      <a:pt x="67" y="1472"/>
                      <a:pt x="125" y="1570"/>
                    </a:cubicBezTo>
                    <a:cubicBezTo>
                      <a:pt x="151" y="1614"/>
                      <a:pt x="156" y="1666"/>
                      <a:pt x="178" y="1666"/>
                    </a:cubicBezTo>
                    <a:cubicBezTo>
                      <a:pt x="178" y="1666"/>
                      <a:pt x="165" y="1732"/>
                      <a:pt x="177" y="1748"/>
                    </a:cubicBezTo>
                    <a:cubicBezTo>
                      <a:pt x="189" y="1763"/>
                      <a:pt x="180" y="1810"/>
                      <a:pt x="187" y="1827"/>
                    </a:cubicBezTo>
                    <a:cubicBezTo>
                      <a:pt x="187" y="1827"/>
                      <a:pt x="172" y="1859"/>
                      <a:pt x="183" y="1887"/>
                    </a:cubicBezTo>
                    <a:cubicBezTo>
                      <a:pt x="193" y="1911"/>
                      <a:pt x="192" y="1937"/>
                      <a:pt x="203" y="1934"/>
                    </a:cubicBezTo>
                    <a:cubicBezTo>
                      <a:pt x="112" y="2050"/>
                      <a:pt x="0" y="2243"/>
                      <a:pt x="67" y="2386"/>
                    </a:cubicBezTo>
                    <a:cubicBezTo>
                      <a:pt x="168" y="2602"/>
                      <a:pt x="361" y="2720"/>
                      <a:pt x="563" y="2732"/>
                    </a:cubicBezTo>
                    <a:cubicBezTo>
                      <a:pt x="582" y="2734"/>
                      <a:pt x="605" y="2748"/>
                      <a:pt x="635" y="2758"/>
                    </a:cubicBezTo>
                    <a:cubicBezTo>
                      <a:pt x="635" y="2758"/>
                      <a:pt x="626" y="2808"/>
                      <a:pt x="655" y="2853"/>
                    </a:cubicBezTo>
                    <a:cubicBezTo>
                      <a:pt x="685" y="2898"/>
                      <a:pt x="691" y="2964"/>
                      <a:pt x="704" y="2976"/>
                    </a:cubicBezTo>
                    <a:cubicBezTo>
                      <a:pt x="717" y="2987"/>
                      <a:pt x="727" y="2994"/>
                      <a:pt x="730" y="2986"/>
                    </a:cubicBezTo>
                    <a:cubicBezTo>
                      <a:pt x="730" y="2986"/>
                      <a:pt x="747" y="3013"/>
                      <a:pt x="766" y="3009"/>
                    </a:cubicBezTo>
                    <a:cubicBezTo>
                      <a:pt x="774" y="3008"/>
                      <a:pt x="773" y="3003"/>
                      <a:pt x="773" y="3003"/>
                    </a:cubicBezTo>
                    <a:cubicBezTo>
                      <a:pt x="773" y="3003"/>
                      <a:pt x="783" y="3016"/>
                      <a:pt x="796" y="3014"/>
                    </a:cubicBezTo>
                    <a:cubicBezTo>
                      <a:pt x="804" y="3012"/>
                      <a:pt x="806" y="3010"/>
                      <a:pt x="806" y="3008"/>
                    </a:cubicBezTo>
                    <a:cubicBezTo>
                      <a:pt x="807" y="3015"/>
                      <a:pt x="814" y="3047"/>
                      <a:pt x="842" y="3038"/>
                    </a:cubicBezTo>
                    <a:cubicBezTo>
                      <a:pt x="857" y="3032"/>
                      <a:pt x="847" y="2995"/>
                      <a:pt x="840" y="2980"/>
                    </a:cubicBezTo>
                    <a:cubicBezTo>
                      <a:pt x="837" y="2973"/>
                      <a:pt x="843" y="2964"/>
                      <a:pt x="842" y="2954"/>
                    </a:cubicBezTo>
                    <a:cubicBezTo>
                      <a:pt x="842" y="2954"/>
                      <a:pt x="860" y="2959"/>
                      <a:pt x="870" y="2963"/>
                    </a:cubicBezTo>
                    <a:cubicBezTo>
                      <a:pt x="881" y="2968"/>
                      <a:pt x="893" y="3000"/>
                      <a:pt x="918" y="2994"/>
                    </a:cubicBezTo>
                    <a:cubicBezTo>
                      <a:pt x="943" y="2988"/>
                      <a:pt x="951" y="2966"/>
                      <a:pt x="942" y="2939"/>
                    </a:cubicBezTo>
                    <a:cubicBezTo>
                      <a:pt x="933" y="2912"/>
                      <a:pt x="895" y="2898"/>
                      <a:pt x="895" y="2878"/>
                    </a:cubicBezTo>
                    <a:cubicBezTo>
                      <a:pt x="894" y="2858"/>
                      <a:pt x="907" y="2822"/>
                      <a:pt x="873" y="2798"/>
                    </a:cubicBezTo>
                    <a:cubicBezTo>
                      <a:pt x="840" y="2774"/>
                      <a:pt x="829" y="2747"/>
                      <a:pt x="826" y="2716"/>
                    </a:cubicBezTo>
                    <a:cubicBezTo>
                      <a:pt x="824" y="2695"/>
                      <a:pt x="824" y="2674"/>
                      <a:pt x="821" y="2658"/>
                    </a:cubicBezTo>
                    <a:cubicBezTo>
                      <a:pt x="825" y="2664"/>
                      <a:pt x="829" y="2669"/>
                      <a:pt x="833" y="2671"/>
                    </a:cubicBezTo>
                    <a:cubicBezTo>
                      <a:pt x="833" y="2671"/>
                      <a:pt x="814" y="2718"/>
                      <a:pt x="858" y="2740"/>
                    </a:cubicBezTo>
                    <a:cubicBezTo>
                      <a:pt x="902" y="2763"/>
                      <a:pt x="910" y="2736"/>
                      <a:pt x="910" y="2736"/>
                    </a:cubicBezTo>
                    <a:cubicBezTo>
                      <a:pt x="910" y="2736"/>
                      <a:pt x="913" y="2767"/>
                      <a:pt x="933" y="2764"/>
                    </a:cubicBezTo>
                    <a:cubicBezTo>
                      <a:pt x="933" y="2764"/>
                      <a:pt x="919" y="2786"/>
                      <a:pt x="938" y="2791"/>
                    </a:cubicBezTo>
                    <a:cubicBezTo>
                      <a:pt x="957" y="2796"/>
                      <a:pt x="954" y="2779"/>
                      <a:pt x="963" y="2778"/>
                    </a:cubicBezTo>
                    <a:cubicBezTo>
                      <a:pt x="963" y="2778"/>
                      <a:pt x="963" y="2803"/>
                      <a:pt x="989" y="2794"/>
                    </a:cubicBezTo>
                    <a:cubicBezTo>
                      <a:pt x="1014" y="2784"/>
                      <a:pt x="1021" y="2774"/>
                      <a:pt x="1023" y="2747"/>
                    </a:cubicBezTo>
                    <a:cubicBezTo>
                      <a:pt x="1026" y="2720"/>
                      <a:pt x="1023" y="2699"/>
                      <a:pt x="1026" y="2680"/>
                    </a:cubicBezTo>
                    <a:cubicBezTo>
                      <a:pt x="1029" y="2662"/>
                      <a:pt x="1039" y="2580"/>
                      <a:pt x="993" y="2515"/>
                    </a:cubicBezTo>
                    <a:cubicBezTo>
                      <a:pt x="993" y="2515"/>
                      <a:pt x="1027" y="2499"/>
                      <a:pt x="1031" y="2476"/>
                    </a:cubicBezTo>
                    <a:cubicBezTo>
                      <a:pt x="1035" y="2454"/>
                      <a:pt x="1171" y="2432"/>
                      <a:pt x="1293" y="2256"/>
                    </a:cubicBezTo>
                    <a:cubicBezTo>
                      <a:pt x="1414" y="2080"/>
                      <a:pt x="1477" y="1959"/>
                      <a:pt x="1437" y="1839"/>
                    </a:cubicBezTo>
                    <a:close/>
                    <a:moveTo>
                      <a:pt x="296" y="1587"/>
                    </a:moveTo>
                    <a:cubicBezTo>
                      <a:pt x="295" y="1586"/>
                      <a:pt x="295" y="1586"/>
                      <a:pt x="294" y="1586"/>
                    </a:cubicBezTo>
                    <a:cubicBezTo>
                      <a:pt x="294" y="1586"/>
                      <a:pt x="294" y="1578"/>
                      <a:pt x="292" y="1568"/>
                    </a:cubicBezTo>
                    <a:cubicBezTo>
                      <a:pt x="293" y="1574"/>
                      <a:pt x="294" y="1580"/>
                      <a:pt x="296" y="1587"/>
                    </a:cubicBezTo>
                    <a:close/>
                    <a:moveTo>
                      <a:pt x="287" y="1316"/>
                    </a:moveTo>
                    <a:cubicBezTo>
                      <a:pt x="286" y="1320"/>
                      <a:pt x="286" y="1323"/>
                      <a:pt x="286" y="1327"/>
                    </a:cubicBezTo>
                    <a:cubicBezTo>
                      <a:pt x="285" y="1325"/>
                      <a:pt x="283" y="1325"/>
                      <a:pt x="282" y="1324"/>
                    </a:cubicBezTo>
                    <a:cubicBezTo>
                      <a:pt x="282" y="1324"/>
                      <a:pt x="284" y="1322"/>
                      <a:pt x="287" y="1316"/>
                    </a:cubicBezTo>
                    <a:close/>
                    <a:moveTo>
                      <a:pt x="289" y="1555"/>
                    </a:moveTo>
                    <a:cubicBezTo>
                      <a:pt x="288" y="1548"/>
                      <a:pt x="286" y="1541"/>
                      <a:pt x="283" y="1535"/>
                    </a:cubicBezTo>
                    <a:cubicBezTo>
                      <a:pt x="275" y="1513"/>
                      <a:pt x="273" y="1374"/>
                      <a:pt x="284" y="1338"/>
                    </a:cubicBezTo>
                    <a:moveTo>
                      <a:pt x="259" y="1686"/>
                    </a:moveTo>
                    <a:cubicBezTo>
                      <a:pt x="259" y="1686"/>
                      <a:pt x="271" y="1701"/>
                      <a:pt x="277" y="1714"/>
                    </a:cubicBezTo>
                    <a:cubicBezTo>
                      <a:pt x="281" y="1726"/>
                      <a:pt x="299" y="1742"/>
                      <a:pt x="315" y="1737"/>
                    </a:cubicBezTo>
                    <a:cubicBezTo>
                      <a:pt x="315" y="1744"/>
                      <a:pt x="315" y="1751"/>
                      <a:pt x="314" y="1757"/>
                    </a:cubicBezTo>
                    <a:cubicBezTo>
                      <a:pt x="310" y="1757"/>
                      <a:pt x="311" y="1758"/>
                      <a:pt x="305" y="1758"/>
                    </a:cubicBezTo>
                    <a:cubicBezTo>
                      <a:pt x="297" y="1759"/>
                      <a:pt x="279" y="1748"/>
                      <a:pt x="271" y="1751"/>
                    </a:cubicBezTo>
                    <a:cubicBezTo>
                      <a:pt x="263" y="1754"/>
                      <a:pt x="269" y="1742"/>
                      <a:pt x="266" y="1740"/>
                    </a:cubicBezTo>
                    <a:cubicBezTo>
                      <a:pt x="263" y="1738"/>
                      <a:pt x="267" y="1712"/>
                      <a:pt x="261" y="1709"/>
                    </a:cubicBezTo>
                    <a:cubicBezTo>
                      <a:pt x="255" y="1706"/>
                      <a:pt x="259" y="1686"/>
                      <a:pt x="259" y="1686"/>
                    </a:cubicBezTo>
                    <a:close/>
                    <a:moveTo>
                      <a:pt x="220" y="1911"/>
                    </a:moveTo>
                    <a:cubicBezTo>
                      <a:pt x="223" y="1899"/>
                      <a:pt x="219" y="1886"/>
                      <a:pt x="213" y="1880"/>
                    </a:cubicBezTo>
                    <a:cubicBezTo>
                      <a:pt x="205" y="1872"/>
                      <a:pt x="213" y="1864"/>
                      <a:pt x="213" y="1864"/>
                    </a:cubicBezTo>
                    <a:cubicBezTo>
                      <a:pt x="213" y="1864"/>
                      <a:pt x="227" y="1875"/>
                      <a:pt x="245" y="1883"/>
                    </a:cubicBezTo>
                    <a:cubicBezTo>
                      <a:pt x="237" y="1892"/>
                      <a:pt x="229" y="1901"/>
                      <a:pt x="220" y="1911"/>
                    </a:cubicBezTo>
                    <a:close/>
                    <a:moveTo>
                      <a:pt x="297" y="1830"/>
                    </a:moveTo>
                    <a:cubicBezTo>
                      <a:pt x="293" y="1832"/>
                      <a:pt x="286" y="1839"/>
                      <a:pt x="276" y="1849"/>
                    </a:cubicBezTo>
                    <a:cubicBezTo>
                      <a:pt x="272" y="1845"/>
                      <a:pt x="253" y="1823"/>
                      <a:pt x="246" y="1821"/>
                    </a:cubicBezTo>
                    <a:cubicBezTo>
                      <a:pt x="238" y="1818"/>
                      <a:pt x="233" y="1801"/>
                      <a:pt x="233" y="1801"/>
                    </a:cubicBezTo>
                    <a:cubicBezTo>
                      <a:pt x="233" y="1801"/>
                      <a:pt x="277" y="1812"/>
                      <a:pt x="303" y="1801"/>
                    </a:cubicBezTo>
                    <a:cubicBezTo>
                      <a:pt x="308" y="1799"/>
                      <a:pt x="312" y="1797"/>
                      <a:pt x="316" y="1796"/>
                    </a:cubicBezTo>
                    <a:cubicBezTo>
                      <a:pt x="315" y="1809"/>
                      <a:pt x="311" y="1821"/>
                      <a:pt x="297" y="1830"/>
                    </a:cubicBezTo>
                    <a:close/>
                    <a:moveTo>
                      <a:pt x="810" y="2302"/>
                    </a:moveTo>
                    <a:cubicBezTo>
                      <a:pt x="795" y="2326"/>
                      <a:pt x="770" y="2358"/>
                      <a:pt x="767" y="2388"/>
                    </a:cubicBezTo>
                    <a:cubicBezTo>
                      <a:pt x="762" y="2442"/>
                      <a:pt x="721" y="2442"/>
                      <a:pt x="711" y="2483"/>
                    </a:cubicBezTo>
                    <a:cubicBezTo>
                      <a:pt x="709" y="2492"/>
                      <a:pt x="708" y="2503"/>
                      <a:pt x="708" y="2515"/>
                    </a:cubicBezTo>
                    <a:cubicBezTo>
                      <a:pt x="703" y="2511"/>
                      <a:pt x="698" y="2507"/>
                      <a:pt x="693" y="2504"/>
                    </a:cubicBezTo>
                    <a:cubicBezTo>
                      <a:pt x="640" y="2469"/>
                      <a:pt x="601" y="2412"/>
                      <a:pt x="590" y="2390"/>
                    </a:cubicBezTo>
                    <a:cubicBezTo>
                      <a:pt x="579" y="2367"/>
                      <a:pt x="557" y="2328"/>
                      <a:pt x="490" y="2336"/>
                    </a:cubicBezTo>
                    <a:cubicBezTo>
                      <a:pt x="490" y="2336"/>
                      <a:pt x="507" y="2311"/>
                      <a:pt x="507" y="2288"/>
                    </a:cubicBezTo>
                    <a:cubicBezTo>
                      <a:pt x="507" y="2288"/>
                      <a:pt x="517" y="2278"/>
                      <a:pt x="551" y="2276"/>
                    </a:cubicBezTo>
                    <a:cubicBezTo>
                      <a:pt x="586" y="2275"/>
                      <a:pt x="675" y="2208"/>
                      <a:pt x="682" y="2192"/>
                    </a:cubicBezTo>
                    <a:cubicBezTo>
                      <a:pt x="689" y="2176"/>
                      <a:pt x="705" y="2164"/>
                      <a:pt x="703" y="2159"/>
                    </a:cubicBezTo>
                    <a:cubicBezTo>
                      <a:pt x="717" y="2171"/>
                      <a:pt x="750" y="2202"/>
                      <a:pt x="789" y="2200"/>
                    </a:cubicBezTo>
                    <a:cubicBezTo>
                      <a:pt x="827" y="2199"/>
                      <a:pt x="863" y="2215"/>
                      <a:pt x="863" y="2215"/>
                    </a:cubicBezTo>
                    <a:cubicBezTo>
                      <a:pt x="863" y="2215"/>
                      <a:pt x="825" y="2278"/>
                      <a:pt x="810" y="2302"/>
                    </a:cubicBezTo>
                    <a:close/>
                    <a:moveTo>
                      <a:pt x="1183" y="1484"/>
                    </a:moveTo>
                    <a:cubicBezTo>
                      <a:pt x="1174" y="1512"/>
                      <a:pt x="1173" y="1542"/>
                      <a:pt x="1173" y="1542"/>
                    </a:cubicBezTo>
                    <a:cubicBezTo>
                      <a:pt x="1147" y="1548"/>
                      <a:pt x="1126" y="1590"/>
                      <a:pt x="1118" y="1619"/>
                    </a:cubicBezTo>
                    <a:cubicBezTo>
                      <a:pt x="1115" y="1629"/>
                      <a:pt x="1116" y="1637"/>
                      <a:pt x="1118" y="1643"/>
                    </a:cubicBezTo>
                    <a:cubicBezTo>
                      <a:pt x="1114" y="1643"/>
                      <a:pt x="1110" y="1643"/>
                      <a:pt x="1106" y="1643"/>
                    </a:cubicBezTo>
                    <a:cubicBezTo>
                      <a:pt x="1100" y="1643"/>
                      <a:pt x="1093" y="1644"/>
                      <a:pt x="1085" y="1646"/>
                    </a:cubicBezTo>
                    <a:cubicBezTo>
                      <a:pt x="1101" y="1608"/>
                      <a:pt x="1109" y="1556"/>
                      <a:pt x="1103" y="1475"/>
                    </a:cubicBezTo>
                    <a:cubicBezTo>
                      <a:pt x="1085" y="1235"/>
                      <a:pt x="1029" y="1191"/>
                      <a:pt x="1031" y="1124"/>
                    </a:cubicBezTo>
                    <a:cubicBezTo>
                      <a:pt x="1031" y="1117"/>
                      <a:pt x="1031" y="1110"/>
                      <a:pt x="1030" y="1104"/>
                    </a:cubicBezTo>
                    <a:cubicBezTo>
                      <a:pt x="1032" y="1105"/>
                      <a:pt x="1033" y="1106"/>
                      <a:pt x="1033" y="1106"/>
                    </a:cubicBezTo>
                    <a:cubicBezTo>
                      <a:pt x="1047" y="1116"/>
                      <a:pt x="1082" y="1180"/>
                      <a:pt x="1082" y="1180"/>
                    </a:cubicBezTo>
                    <a:cubicBezTo>
                      <a:pt x="1102" y="1247"/>
                      <a:pt x="1135" y="1236"/>
                      <a:pt x="1139" y="1283"/>
                    </a:cubicBezTo>
                    <a:cubicBezTo>
                      <a:pt x="1143" y="1330"/>
                      <a:pt x="1193" y="1456"/>
                      <a:pt x="1183" y="1484"/>
                    </a:cubicBezTo>
                    <a:close/>
                    <a:moveTo>
                      <a:pt x="1284" y="1693"/>
                    </a:moveTo>
                    <a:cubicBezTo>
                      <a:pt x="1283" y="1693"/>
                      <a:pt x="1281" y="1692"/>
                      <a:pt x="1280" y="1691"/>
                    </a:cubicBezTo>
                    <a:cubicBezTo>
                      <a:pt x="1284" y="1687"/>
                      <a:pt x="1286" y="1684"/>
                      <a:pt x="1286" y="1684"/>
                    </a:cubicBezTo>
                    <a:cubicBezTo>
                      <a:pt x="1286" y="1684"/>
                      <a:pt x="1285" y="1688"/>
                      <a:pt x="1284" y="1693"/>
                    </a:cubicBezTo>
                    <a:close/>
                    <a:moveTo>
                      <a:pt x="1347" y="1731"/>
                    </a:moveTo>
                    <a:cubicBezTo>
                      <a:pt x="1350" y="1730"/>
                      <a:pt x="1351" y="1730"/>
                      <a:pt x="1351" y="1730"/>
                    </a:cubicBezTo>
                    <a:cubicBezTo>
                      <a:pt x="1358" y="1734"/>
                      <a:pt x="1361" y="1738"/>
                      <a:pt x="1363" y="1743"/>
                    </a:cubicBezTo>
                    <a:cubicBezTo>
                      <a:pt x="1358" y="1739"/>
                      <a:pt x="1353" y="1735"/>
                      <a:pt x="1347" y="173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32" name="Freeform 8">
                <a:extLst>
                  <a:ext uri="{FF2B5EF4-FFF2-40B4-BE49-F238E27FC236}">
                    <a16:creationId xmlns:a16="http://schemas.microsoft.com/office/drawing/2014/main" id="{C87A6F88-9BBB-4C75-BA19-D2533A41319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42" y="738"/>
                <a:ext cx="993" cy="2049"/>
              </a:xfrm>
              <a:custGeom>
                <a:avLst/>
                <a:gdLst>
                  <a:gd name="T0" fmla="*/ 427 w 1477"/>
                  <a:gd name="T1" fmla="*/ 520 h 3047"/>
                  <a:gd name="T2" fmla="*/ 424 w 1477"/>
                  <a:gd name="T3" fmla="*/ 391 h 3047"/>
                  <a:gd name="T4" fmla="*/ 346 w 1477"/>
                  <a:gd name="T5" fmla="*/ 249 h 3047"/>
                  <a:gd name="T6" fmla="*/ 251 w 1477"/>
                  <a:gd name="T7" fmla="*/ 219 h 3047"/>
                  <a:gd name="T8" fmla="*/ 257 w 1477"/>
                  <a:gd name="T9" fmla="*/ 203 h 3047"/>
                  <a:gd name="T10" fmla="*/ 271 w 1477"/>
                  <a:gd name="T11" fmla="*/ 152 h 3047"/>
                  <a:gd name="T12" fmla="*/ 257 w 1477"/>
                  <a:gd name="T13" fmla="*/ 87 h 3047"/>
                  <a:gd name="T14" fmla="*/ 87 w 1477"/>
                  <a:gd name="T15" fmla="*/ 154 h 3047"/>
                  <a:gd name="T16" fmla="*/ 89 w 1477"/>
                  <a:gd name="T17" fmla="*/ 176 h 3047"/>
                  <a:gd name="T18" fmla="*/ 104 w 1477"/>
                  <a:gd name="T19" fmla="*/ 206 h 3047"/>
                  <a:gd name="T20" fmla="*/ 55 w 1477"/>
                  <a:gd name="T21" fmla="*/ 288 h 3047"/>
                  <a:gd name="T22" fmla="*/ 38 w 1477"/>
                  <a:gd name="T23" fmla="*/ 477 h 3047"/>
                  <a:gd name="T24" fmla="*/ 57 w 1477"/>
                  <a:gd name="T25" fmla="*/ 555 h 3047"/>
                  <a:gd name="T26" fmla="*/ 21 w 1477"/>
                  <a:gd name="T27" fmla="*/ 726 h 3047"/>
                  <a:gd name="T28" fmla="*/ 199 w 1477"/>
                  <a:gd name="T29" fmla="*/ 867 h 3047"/>
                  <a:gd name="T30" fmla="*/ 233 w 1477"/>
                  <a:gd name="T31" fmla="*/ 915 h 3047"/>
                  <a:gd name="T32" fmla="*/ 245 w 1477"/>
                  <a:gd name="T33" fmla="*/ 915 h 3047"/>
                  <a:gd name="T34" fmla="*/ 256 w 1477"/>
                  <a:gd name="T35" fmla="*/ 898 h 3047"/>
                  <a:gd name="T36" fmla="*/ 286 w 1477"/>
                  <a:gd name="T37" fmla="*/ 894 h 3047"/>
                  <a:gd name="T38" fmla="*/ 251 w 1477"/>
                  <a:gd name="T39" fmla="*/ 826 h 3047"/>
                  <a:gd name="T40" fmla="*/ 261 w 1477"/>
                  <a:gd name="T41" fmla="*/ 833 h 3047"/>
                  <a:gd name="T42" fmla="*/ 285 w 1477"/>
                  <a:gd name="T43" fmla="*/ 849 h 3047"/>
                  <a:gd name="T44" fmla="*/ 311 w 1477"/>
                  <a:gd name="T45" fmla="*/ 835 h 3047"/>
                  <a:gd name="T46" fmla="*/ 314 w 1477"/>
                  <a:gd name="T47" fmla="*/ 753 h 3047"/>
                  <a:gd name="T48" fmla="*/ 88 w 1477"/>
                  <a:gd name="T49" fmla="*/ 473 h 3047"/>
                  <a:gd name="T50" fmla="*/ 87 w 1477"/>
                  <a:gd name="T51" fmla="*/ 419 h 3047"/>
                  <a:gd name="T52" fmla="*/ 84 w 1477"/>
                  <a:gd name="T53" fmla="*/ 521 h 3047"/>
                  <a:gd name="T54" fmla="*/ 93 w 1477"/>
                  <a:gd name="T55" fmla="*/ 535 h 3047"/>
                  <a:gd name="T56" fmla="*/ 79 w 1477"/>
                  <a:gd name="T57" fmla="*/ 520 h 3047"/>
                  <a:gd name="T58" fmla="*/ 65 w 1477"/>
                  <a:gd name="T59" fmla="*/ 572 h 3047"/>
                  <a:gd name="T60" fmla="*/ 67 w 1477"/>
                  <a:gd name="T61" fmla="*/ 581 h 3047"/>
                  <a:gd name="T62" fmla="*/ 75 w 1477"/>
                  <a:gd name="T63" fmla="*/ 553 h 3047"/>
                  <a:gd name="T64" fmla="*/ 96 w 1477"/>
                  <a:gd name="T65" fmla="*/ 546 h 3047"/>
                  <a:gd name="T66" fmla="*/ 233 w 1477"/>
                  <a:gd name="T67" fmla="*/ 726 h 3047"/>
                  <a:gd name="T68" fmla="*/ 211 w 1477"/>
                  <a:gd name="T69" fmla="*/ 761 h 3047"/>
                  <a:gd name="T70" fmla="*/ 155 w 1477"/>
                  <a:gd name="T71" fmla="*/ 696 h 3047"/>
                  <a:gd name="T72" fmla="*/ 214 w 1477"/>
                  <a:gd name="T73" fmla="*/ 656 h 3047"/>
                  <a:gd name="T74" fmla="*/ 246 w 1477"/>
                  <a:gd name="T75" fmla="*/ 699 h 3047"/>
                  <a:gd name="T76" fmla="*/ 340 w 1477"/>
                  <a:gd name="T77" fmla="*/ 492 h 3047"/>
                  <a:gd name="T78" fmla="*/ 330 w 1477"/>
                  <a:gd name="T79" fmla="*/ 500 h 3047"/>
                  <a:gd name="T80" fmla="*/ 313 w 1477"/>
                  <a:gd name="T81" fmla="*/ 336 h 3047"/>
                  <a:gd name="T82" fmla="*/ 346 w 1477"/>
                  <a:gd name="T83" fmla="*/ 390 h 3047"/>
                  <a:gd name="T84" fmla="*/ 389 w 1477"/>
                  <a:gd name="T85" fmla="*/ 514 h 3047"/>
                  <a:gd name="T86" fmla="*/ 409 w 1477"/>
                  <a:gd name="T87" fmla="*/ 526 h 3047"/>
                  <a:gd name="T88" fmla="*/ 409 w 1477"/>
                  <a:gd name="T89" fmla="*/ 526 h 304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477" h="3047">
                    <a:moveTo>
                      <a:pt x="1437" y="1838"/>
                    </a:moveTo>
                    <a:cubicBezTo>
                      <a:pt x="1430" y="1817"/>
                      <a:pt x="1417" y="1796"/>
                      <a:pt x="1401" y="1778"/>
                    </a:cubicBezTo>
                    <a:cubicBezTo>
                      <a:pt x="1407" y="1758"/>
                      <a:pt x="1417" y="1732"/>
                      <a:pt x="1404" y="1710"/>
                    </a:cubicBezTo>
                    <a:cubicBezTo>
                      <a:pt x="1386" y="1681"/>
                      <a:pt x="1374" y="1661"/>
                      <a:pt x="1378" y="1649"/>
                    </a:cubicBezTo>
                    <a:cubicBezTo>
                      <a:pt x="1382" y="1637"/>
                      <a:pt x="1378" y="1609"/>
                      <a:pt x="1378" y="1609"/>
                    </a:cubicBezTo>
                    <a:cubicBezTo>
                      <a:pt x="1421" y="1580"/>
                      <a:pt x="1396" y="1318"/>
                      <a:pt x="1393" y="1288"/>
                    </a:cubicBezTo>
                    <a:cubicBezTo>
                      <a:pt x="1390" y="1257"/>
                      <a:pt x="1396" y="1229"/>
                      <a:pt x="1378" y="1204"/>
                    </a:cubicBezTo>
                    <a:cubicBezTo>
                      <a:pt x="1361" y="1178"/>
                      <a:pt x="1376" y="1190"/>
                      <a:pt x="1342" y="1120"/>
                    </a:cubicBezTo>
                    <a:cubicBezTo>
                      <a:pt x="1309" y="1049"/>
                      <a:pt x="1204" y="958"/>
                      <a:pt x="1138" y="820"/>
                    </a:cubicBezTo>
                    <a:cubicBezTo>
                      <a:pt x="1089" y="715"/>
                      <a:pt x="981" y="728"/>
                      <a:pt x="957" y="725"/>
                    </a:cubicBezTo>
                    <a:cubicBezTo>
                      <a:pt x="933" y="722"/>
                      <a:pt x="877" y="725"/>
                      <a:pt x="848" y="729"/>
                    </a:cubicBezTo>
                    <a:cubicBezTo>
                      <a:pt x="837" y="731"/>
                      <a:pt x="830" y="726"/>
                      <a:pt x="825" y="719"/>
                    </a:cubicBezTo>
                    <a:cubicBezTo>
                      <a:pt x="823" y="716"/>
                      <a:pt x="823" y="714"/>
                      <a:pt x="823" y="714"/>
                    </a:cubicBezTo>
                    <a:cubicBezTo>
                      <a:pt x="821" y="711"/>
                      <a:pt x="821" y="711"/>
                      <a:pt x="821" y="711"/>
                    </a:cubicBezTo>
                    <a:cubicBezTo>
                      <a:pt x="832" y="698"/>
                      <a:pt x="840" y="683"/>
                      <a:pt x="845" y="667"/>
                    </a:cubicBezTo>
                    <a:cubicBezTo>
                      <a:pt x="854" y="638"/>
                      <a:pt x="859" y="612"/>
                      <a:pt x="863" y="588"/>
                    </a:cubicBezTo>
                    <a:cubicBezTo>
                      <a:pt x="876" y="603"/>
                      <a:pt x="894" y="601"/>
                      <a:pt x="901" y="577"/>
                    </a:cubicBezTo>
                    <a:cubicBezTo>
                      <a:pt x="909" y="552"/>
                      <a:pt x="892" y="525"/>
                      <a:pt x="893" y="500"/>
                    </a:cubicBezTo>
                    <a:cubicBezTo>
                      <a:pt x="894" y="479"/>
                      <a:pt x="922" y="448"/>
                      <a:pt x="915" y="429"/>
                    </a:cubicBezTo>
                    <a:cubicBezTo>
                      <a:pt x="908" y="409"/>
                      <a:pt x="882" y="422"/>
                      <a:pt x="868" y="432"/>
                    </a:cubicBezTo>
                    <a:cubicBezTo>
                      <a:pt x="873" y="393"/>
                      <a:pt x="859" y="314"/>
                      <a:pt x="848" y="289"/>
                    </a:cubicBezTo>
                    <a:cubicBezTo>
                      <a:pt x="837" y="263"/>
                      <a:pt x="770" y="0"/>
                      <a:pt x="485" y="53"/>
                    </a:cubicBezTo>
                    <a:cubicBezTo>
                      <a:pt x="408" y="67"/>
                      <a:pt x="234" y="168"/>
                      <a:pt x="264" y="414"/>
                    </a:cubicBezTo>
                    <a:cubicBezTo>
                      <a:pt x="269" y="447"/>
                      <a:pt x="278" y="478"/>
                      <a:pt x="286" y="505"/>
                    </a:cubicBezTo>
                    <a:cubicBezTo>
                      <a:pt x="271" y="503"/>
                      <a:pt x="251" y="502"/>
                      <a:pt x="256" y="525"/>
                    </a:cubicBezTo>
                    <a:cubicBezTo>
                      <a:pt x="258" y="535"/>
                      <a:pt x="270" y="542"/>
                      <a:pt x="276" y="549"/>
                    </a:cubicBezTo>
                    <a:cubicBezTo>
                      <a:pt x="284" y="558"/>
                      <a:pt x="287" y="566"/>
                      <a:pt x="291" y="577"/>
                    </a:cubicBezTo>
                    <a:cubicBezTo>
                      <a:pt x="298" y="602"/>
                      <a:pt x="298" y="629"/>
                      <a:pt x="307" y="654"/>
                    </a:cubicBezTo>
                    <a:cubicBezTo>
                      <a:pt x="310" y="664"/>
                      <a:pt x="313" y="680"/>
                      <a:pt x="325" y="683"/>
                    </a:cubicBezTo>
                    <a:cubicBezTo>
                      <a:pt x="333" y="686"/>
                      <a:pt x="337" y="682"/>
                      <a:pt x="341" y="676"/>
                    </a:cubicBezTo>
                    <a:cubicBezTo>
                      <a:pt x="362" y="716"/>
                      <a:pt x="392" y="757"/>
                      <a:pt x="435" y="781"/>
                    </a:cubicBezTo>
                    <a:cubicBezTo>
                      <a:pt x="416" y="789"/>
                      <a:pt x="392" y="797"/>
                      <a:pt x="371" y="801"/>
                    </a:cubicBezTo>
                    <a:cubicBezTo>
                      <a:pt x="331" y="809"/>
                      <a:pt x="226" y="805"/>
                      <a:pt x="182" y="947"/>
                    </a:cubicBezTo>
                    <a:cubicBezTo>
                      <a:pt x="138" y="1090"/>
                      <a:pt x="123" y="1143"/>
                      <a:pt x="89" y="1198"/>
                    </a:cubicBezTo>
                    <a:cubicBezTo>
                      <a:pt x="55" y="1253"/>
                      <a:pt x="62" y="1271"/>
                      <a:pt x="65" y="1312"/>
                    </a:cubicBezTo>
                    <a:cubicBezTo>
                      <a:pt x="68" y="1352"/>
                      <a:pt x="67" y="1471"/>
                      <a:pt x="125" y="1570"/>
                    </a:cubicBezTo>
                    <a:cubicBezTo>
                      <a:pt x="151" y="1613"/>
                      <a:pt x="156" y="1665"/>
                      <a:pt x="179" y="1665"/>
                    </a:cubicBezTo>
                    <a:cubicBezTo>
                      <a:pt x="179" y="1665"/>
                      <a:pt x="165" y="1732"/>
                      <a:pt x="177" y="1747"/>
                    </a:cubicBezTo>
                    <a:cubicBezTo>
                      <a:pt x="189" y="1762"/>
                      <a:pt x="180" y="1810"/>
                      <a:pt x="187" y="1826"/>
                    </a:cubicBezTo>
                    <a:cubicBezTo>
                      <a:pt x="187" y="1826"/>
                      <a:pt x="172" y="1858"/>
                      <a:pt x="184" y="1886"/>
                    </a:cubicBezTo>
                    <a:cubicBezTo>
                      <a:pt x="194" y="1911"/>
                      <a:pt x="192" y="1937"/>
                      <a:pt x="203" y="1933"/>
                    </a:cubicBezTo>
                    <a:cubicBezTo>
                      <a:pt x="113" y="2050"/>
                      <a:pt x="0" y="2242"/>
                      <a:pt x="68" y="2386"/>
                    </a:cubicBezTo>
                    <a:cubicBezTo>
                      <a:pt x="169" y="2601"/>
                      <a:pt x="361" y="2719"/>
                      <a:pt x="563" y="2732"/>
                    </a:cubicBezTo>
                    <a:cubicBezTo>
                      <a:pt x="583" y="2733"/>
                      <a:pt x="606" y="2747"/>
                      <a:pt x="635" y="2758"/>
                    </a:cubicBezTo>
                    <a:cubicBezTo>
                      <a:pt x="635" y="2758"/>
                      <a:pt x="626" y="2808"/>
                      <a:pt x="656" y="2852"/>
                    </a:cubicBezTo>
                    <a:cubicBezTo>
                      <a:pt x="685" y="2897"/>
                      <a:pt x="692" y="2964"/>
                      <a:pt x="704" y="2975"/>
                    </a:cubicBezTo>
                    <a:cubicBezTo>
                      <a:pt x="717" y="2987"/>
                      <a:pt x="727" y="2993"/>
                      <a:pt x="730" y="2986"/>
                    </a:cubicBezTo>
                    <a:cubicBezTo>
                      <a:pt x="730" y="2986"/>
                      <a:pt x="748" y="3012"/>
                      <a:pt x="766" y="3009"/>
                    </a:cubicBezTo>
                    <a:cubicBezTo>
                      <a:pt x="774" y="3007"/>
                      <a:pt x="774" y="3002"/>
                      <a:pt x="774" y="3002"/>
                    </a:cubicBezTo>
                    <a:cubicBezTo>
                      <a:pt x="774" y="3002"/>
                      <a:pt x="783" y="3016"/>
                      <a:pt x="796" y="3013"/>
                    </a:cubicBezTo>
                    <a:cubicBezTo>
                      <a:pt x="805" y="3012"/>
                      <a:pt x="806" y="3009"/>
                      <a:pt x="807" y="3008"/>
                    </a:cubicBezTo>
                    <a:cubicBezTo>
                      <a:pt x="808" y="3015"/>
                      <a:pt x="815" y="3047"/>
                      <a:pt x="842" y="3037"/>
                    </a:cubicBezTo>
                    <a:cubicBezTo>
                      <a:pt x="857" y="3032"/>
                      <a:pt x="848" y="2994"/>
                      <a:pt x="841" y="2980"/>
                    </a:cubicBezTo>
                    <a:cubicBezTo>
                      <a:pt x="837" y="2973"/>
                      <a:pt x="844" y="2964"/>
                      <a:pt x="842" y="2953"/>
                    </a:cubicBezTo>
                    <a:cubicBezTo>
                      <a:pt x="842" y="2953"/>
                      <a:pt x="860" y="2958"/>
                      <a:pt x="871" y="2963"/>
                    </a:cubicBezTo>
                    <a:cubicBezTo>
                      <a:pt x="881" y="2967"/>
                      <a:pt x="893" y="3000"/>
                      <a:pt x="918" y="2994"/>
                    </a:cubicBezTo>
                    <a:cubicBezTo>
                      <a:pt x="943" y="2988"/>
                      <a:pt x="951" y="2965"/>
                      <a:pt x="942" y="2938"/>
                    </a:cubicBezTo>
                    <a:cubicBezTo>
                      <a:pt x="933" y="2912"/>
                      <a:pt x="895" y="2897"/>
                      <a:pt x="895" y="2878"/>
                    </a:cubicBezTo>
                    <a:cubicBezTo>
                      <a:pt x="895" y="2858"/>
                      <a:pt x="907" y="2821"/>
                      <a:pt x="874" y="2797"/>
                    </a:cubicBezTo>
                    <a:cubicBezTo>
                      <a:pt x="840" y="2773"/>
                      <a:pt x="830" y="2746"/>
                      <a:pt x="827" y="2715"/>
                    </a:cubicBezTo>
                    <a:cubicBezTo>
                      <a:pt x="825" y="2695"/>
                      <a:pt x="824" y="2673"/>
                      <a:pt x="821" y="2658"/>
                    </a:cubicBezTo>
                    <a:cubicBezTo>
                      <a:pt x="825" y="2663"/>
                      <a:pt x="829" y="2668"/>
                      <a:pt x="833" y="2670"/>
                    </a:cubicBezTo>
                    <a:cubicBezTo>
                      <a:pt x="833" y="2670"/>
                      <a:pt x="814" y="2717"/>
                      <a:pt x="858" y="2740"/>
                    </a:cubicBezTo>
                    <a:cubicBezTo>
                      <a:pt x="902" y="2762"/>
                      <a:pt x="910" y="2736"/>
                      <a:pt x="910" y="2736"/>
                    </a:cubicBezTo>
                    <a:cubicBezTo>
                      <a:pt x="910" y="2736"/>
                      <a:pt x="913" y="2766"/>
                      <a:pt x="933" y="2764"/>
                    </a:cubicBezTo>
                    <a:cubicBezTo>
                      <a:pt x="933" y="2764"/>
                      <a:pt x="920" y="2785"/>
                      <a:pt x="938" y="2790"/>
                    </a:cubicBezTo>
                    <a:cubicBezTo>
                      <a:pt x="957" y="2796"/>
                      <a:pt x="954" y="2778"/>
                      <a:pt x="964" y="2777"/>
                    </a:cubicBezTo>
                    <a:cubicBezTo>
                      <a:pt x="964" y="2777"/>
                      <a:pt x="964" y="2802"/>
                      <a:pt x="989" y="2793"/>
                    </a:cubicBezTo>
                    <a:cubicBezTo>
                      <a:pt x="1014" y="2784"/>
                      <a:pt x="1021" y="2773"/>
                      <a:pt x="1024" y="2746"/>
                    </a:cubicBezTo>
                    <a:cubicBezTo>
                      <a:pt x="1026" y="2720"/>
                      <a:pt x="1024" y="2698"/>
                      <a:pt x="1026" y="2680"/>
                    </a:cubicBezTo>
                    <a:cubicBezTo>
                      <a:pt x="1029" y="2661"/>
                      <a:pt x="1040" y="2580"/>
                      <a:pt x="993" y="2514"/>
                    </a:cubicBezTo>
                    <a:cubicBezTo>
                      <a:pt x="993" y="2514"/>
                      <a:pt x="1028" y="2498"/>
                      <a:pt x="1032" y="2476"/>
                    </a:cubicBezTo>
                    <a:cubicBezTo>
                      <a:pt x="1036" y="2453"/>
                      <a:pt x="1172" y="2432"/>
                      <a:pt x="1293" y="2256"/>
                    </a:cubicBezTo>
                    <a:cubicBezTo>
                      <a:pt x="1414" y="2080"/>
                      <a:pt x="1477" y="1958"/>
                      <a:pt x="1437" y="1838"/>
                    </a:cubicBezTo>
                    <a:close/>
                    <a:moveTo>
                      <a:pt x="290" y="1554"/>
                    </a:moveTo>
                    <a:cubicBezTo>
                      <a:pt x="288" y="1548"/>
                      <a:pt x="286" y="1541"/>
                      <a:pt x="284" y="1534"/>
                    </a:cubicBezTo>
                    <a:cubicBezTo>
                      <a:pt x="275" y="1513"/>
                      <a:pt x="275" y="1357"/>
                      <a:pt x="286" y="1321"/>
                    </a:cubicBezTo>
                    <a:cubicBezTo>
                      <a:pt x="286" y="1321"/>
                      <a:pt x="285" y="1349"/>
                      <a:pt x="286" y="1378"/>
                    </a:cubicBezTo>
                    <a:cubicBezTo>
                      <a:pt x="288" y="1406"/>
                      <a:pt x="285" y="1548"/>
                      <a:pt x="290" y="1554"/>
                    </a:cubicBezTo>
                    <a:close/>
                    <a:moveTo>
                      <a:pt x="259" y="1686"/>
                    </a:moveTo>
                    <a:cubicBezTo>
                      <a:pt x="259" y="1686"/>
                      <a:pt x="272" y="1700"/>
                      <a:pt x="277" y="1714"/>
                    </a:cubicBezTo>
                    <a:cubicBezTo>
                      <a:pt x="282" y="1726"/>
                      <a:pt x="300" y="1742"/>
                      <a:pt x="316" y="1736"/>
                    </a:cubicBezTo>
                    <a:cubicBezTo>
                      <a:pt x="315" y="1744"/>
                      <a:pt x="315" y="1751"/>
                      <a:pt x="315" y="1756"/>
                    </a:cubicBezTo>
                    <a:cubicBezTo>
                      <a:pt x="310" y="1756"/>
                      <a:pt x="311" y="1757"/>
                      <a:pt x="306" y="1758"/>
                    </a:cubicBezTo>
                    <a:cubicBezTo>
                      <a:pt x="297" y="1758"/>
                      <a:pt x="280" y="1748"/>
                      <a:pt x="272" y="1750"/>
                    </a:cubicBezTo>
                    <a:cubicBezTo>
                      <a:pt x="264" y="1753"/>
                      <a:pt x="269" y="1742"/>
                      <a:pt x="266" y="1740"/>
                    </a:cubicBezTo>
                    <a:cubicBezTo>
                      <a:pt x="264" y="1738"/>
                      <a:pt x="268" y="1712"/>
                      <a:pt x="262" y="1708"/>
                    </a:cubicBezTo>
                    <a:cubicBezTo>
                      <a:pt x="256" y="1705"/>
                      <a:pt x="259" y="1686"/>
                      <a:pt x="259" y="1686"/>
                    </a:cubicBezTo>
                    <a:close/>
                    <a:moveTo>
                      <a:pt x="221" y="1911"/>
                    </a:moveTo>
                    <a:cubicBezTo>
                      <a:pt x="224" y="1898"/>
                      <a:pt x="219" y="1886"/>
                      <a:pt x="214" y="1880"/>
                    </a:cubicBezTo>
                    <a:cubicBezTo>
                      <a:pt x="206" y="1871"/>
                      <a:pt x="213" y="1864"/>
                      <a:pt x="213" y="1864"/>
                    </a:cubicBezTo>
                    <a:cubicBezTo>
                      <a:pt x="213" y="1864"/>
                      <a:pt x="227" y="1874"/>
                      <a:pt x="245" y="1883"/>
                    </a:cubicBezTo>
                    <a:cubicBezTo>
                      <a:pt x="237" y="1891"/>
                      <a:pt x="229" y="1901"/>
                      <a:pt x="221" y="1911"/>
                    </a:cubicBezTo>
                    <a:close/>
                    <a:moveTo>
                      <a:pt x="297" y="1830"/>
                    </a:moveTo>
                    <a:cubicBezTo>
                      <a:pt x="294" y="1832"/>
                      <a:pt x="286" y="1838"/>
                      <a:pt x="276" y="1848"/>
                    </a:cubicBezTo>
                    <a:cubicBezTo>
                      <a:pt x="273" y="1844"/>
                      <a:pt x="254" y="1823"/>
                      <a:pt x="246" y="1820"/>
                    </a:cubicBezTo>
                    <a:cubicBezTo>
                      <a:pt x="238" y="1818"/>
                      <a:pt x="234" y="1800"/>
                      <a:pt x="234" y="1800"/>
                    </a:cubicBezTo>
                    <a:cubicBezTo>
                      <a:pt x="234" y="1800"/>
                      <a:pt x="277" y="1812"/>
                      <a:pt x="304" y="1800"/>
                    </a:cubicBezTo>
                    <a:cubicBezTo>
                      <a:pt x="308" y="1799"/>
                      <a:pt x="312" y="1797"/>
                      <a:pt x="316" y="1795"/>
                    </a:cubicBezTo>
                    <a:cubicBezTo>
                      <a:pt x="315" y="1809"/>
                      <a:pt x="311" y="1821"/>
                      <a:pt x="297" y="1830"/>
                    </a:cubicBezTo>
                    <a:close/>
                    <a:moveTo>
                      <a:pt x="810" y="2301"/>
                    </a:moveTo>
                    <a:cubicBezTo>
                      <a:pt x="796" y="2325"/>
                      <a:pt x="771" y="2357"/>
                      <a:pt x="768" y="2388"/>
                    </a:cubicBezTo>
                    <a:cubicBezTo>
                      <a:pt x="762" y="2441"/>
                      <a:pt x="721" y="2441"/>
                      <a:pt x="712" y="2482"/>
                    </a:cubicBezTo>
                    <a:cubicBezTo>
                      <a:pt x="710" y="2492"/>
                      <a:pt x="708" y="2503"/>
                      <a:pt x="708" y="2514"/>
                    </a:cubicBezTo>
                    <a:cubicBezTo>
                      <a:pt x="703" y="2510"/>
                      <a:pt x="699" y="2507"/>
                      <a:pt x="694" y="2504"/>
                    </a:cubicBezTo>
                    <a:cubicBezTo>
                      <a:pt x="641" y="2469"/>
                      <a:pt x="601" y="2412"/>
                      <a:pt x="590" y="2389"/>
                    </a:cubicBezTo>
                    <a:cubicBezTo>
                      <a:pt x="580" y="2366"/>
                      <a:pt x="557" y="2328"/>
                      <a:pt x="490" y="2336"/>
                    </a:cubicBezTo>
                    <a:cubicBezTo>
                      <a:pt x="490" y="2336"/>
                      <a:pt x="508" y="2310"/>
                      <a:pt x="508" y="2288"/>
                    </a:cubicBezTo>
                    <a:cubicBezTo>
                      <a:pt x="508" y="2288"/>
                      <a:pt x="517" y="2277"/>
                      <a:pt x="552" y="2276"/>
                    </a:cubicBezTo>
                    <a:cubicBezTo>
                      <a:pt x="586" y="2274"/>
                      <a:pt x="676" y="2208"/>
                      <a:pt x="682" y="2192"/>
                    </a:cubicBezTo>
                    <a:cubicBezTo>
                      <a:pt x="689" y="2176"/>
                      <a:pt x="705" y="2164"/>
                      <a:pt x="704" y="2158"/>
                    </a:cubicBezTo>
                    <a:cubicBezTo>
                      <a:pt x="717" y="2170"/>
                      <a:pt x="750" y="2201"/>
                      <a:pt x="789" y="2200"/>
                    </a:cubicBezTo>
                    <a:cubicBezTo>
                      <a:pt x="828" y="2198"/>
                      <a:pt x="864" y="2214"/>
                      <a:pt x="864" y="2214"/>
                    </a:cubicBezTo>
                    <a:cubicBezTo>
                      <a:pt x="864" y="2214"/>
                      <a:pt x="825" y="2277"/>
                      <a:pt x="810" y="2301"/>
                    </a:cubicBezTo>
                    <a:close/>
                    <a:moveTo>
                      <a:pt x="1184" y="1484"/>
                    </a:moveTo>
                    <a:cubicBezTo>
                      <a:pt x="1174" y="1512"/>
                      <a:pt x="1173" y="1541"/>
                      <a:pt x="1173" y="1541"/>
                    </a:cubicBezTo>
                    <a:cubicBezTo>
                      <a:pt x="1148" y="1548"/>
                      <a:pt x="1126" y="1589"/>
                      <a:pt x="1118" y="1618"/>
                    </a:cubicBezTo>
                    <a:cubicBezTo>
                      <a:pt x="1116" y="1629"/>
                      <a:pt x="1116" y="1637"/>
                      <a:pt x="1119" y="1643"/>
                    </a:cubicBezTo>
                    <a:cubicBezTo>
                      <a:pt x="1114" y="1642"/>
                      <a:pt x="1110" y="1642"/>
                      <a:pt x="1106" y="1642"/>
                    </a:cubicBezTo>
                    <a:cubicBezTo>
                      <a:pt x="1100" y="1643"/>
                      <a:pt x="1093" y="1644"/>
                      <a:pt x="1086" y="1646"/>
                    </a:cubicBezTo>
                    <a:cubicBezTo>
                      <a:pt x="1102" y="1608"/>
                      <a:pt x="1109" y="1555"/>
                      <a:pt x="1103" y="1474"/>
                    </a:cubicBezTo>
                    <a:cubicBezTo>
                      <a:pt x="1086" y="1234"/>
                      <a:pt x="1029" y="1191"/>
                      <a:pt x="1031" y="1123"/>
                    </a:cubicBezTo>
                    <a:cubicBezTo>
                      <a:pt x="1031" y="1116"/>
                      <a:pt x="1031" y="1110"/>
                      <a:pt x="1031" y="1103"/>
                    </a:cubicBezTo>
                    <a:cubicBezTo>
                      <a:pt x="1032" y="1104"/>
                      <a:pt x="1033" y="1105"/>
                      <a:pt x="1033" y="1105"/>
                    </a:cubicBezTo>
                    <a:cubicBezTo>
                      <a:pt x="1048" y="1116"/>
                      <a:pt x="1082" y="1180"/>
                      <a:pt x="1082" y="1180"/>
                    </a:cubicBezTo>
                    <a:cubicBezTo>
                      <a:pt x="1102" y="1246"/>
                      <a:pt x="1136" y="1236"/>
                      <a:pt x="1140" y="1282"/>
                    </a:cubicBezTo>
                    <a:cubicBezTo>
                      <a:pt x="1144" y="1329"/>
                      <a:pt x="1193" y="1456"/>
                      <a:pt x="1184" y="1484"/>
                    </a:cubicBezTo>
                    <a:close/>
                    <a:moveTo>
                      <a:pt x="1284" y="1693"/>
                    </a:moveTo>
                    <a:cubicBezTo>
                      <a:pt x="1283" y="1692"/>
                      <a:pt x="1282" y="1692"/>
                      <a:pt x="1280" y="1691"/>
                    </a:cubicBezTo>
                    <a:cubicBezTo>
                      <a:pt x="1284" y="1687"/>
                      <a:pt x="1286" y="1684"/>
                      <a:pt x="1286" y="1684"/>
                    </a:cubicBezTo>
                    <a:cubicBezTo>
                      <a:pt x="1286" y="1684"/>
                      <a:pt x="1285" y="1687"/>
                      <a:pt x="1284" y="1693"/>
                    </a:cubicBezTo>
                    <a:close/>
                    <a:moveTo>
                      <a:pt x="1347" y="1730"/>
                    </a:moveTo>
                    <a:cubicBezTo>
                      <a:pt x="1350" y="1729"/>
                      <a:pt x="1352" y="1729"/>
                      <a:pt x="1352" y="1729"/>
                    </a:cubicBezTo>
                    <a:cubicBezTo>
                      <a:pt x="1358" y="1734"/>
                      <a:pt x="1362" y="1738"/>
                      <a:pt x="1364" y="1743"/>
                    </a:cubicBezTo>
                    <a:cubicBezTo>
                      <a:pt x="1358" y="1739"/>
                      <a:pt x="1353" y="1734"/>
                      <a:pt x="1347" y="1730"/>
                    </a:cubicBezTo>
                    <a:close/>
                  </a:path>
                </a:pathLst>
              </a:custGeom>
              <a:solidFill>
                <a:srgbClr val="FFFFFF"/>
              </a:solidFill>
              <a:ln w="4763" cap="flat">
                <a:solidFill>
                  <a:srgbClr val="343434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fr-FR"/>
              </a:p>
            </p:txBody>
          </p:sp>
        </p:grpSp>
        <p:grpSp>
          <p:nvGrpSpPr>
            <p:cNvPr id="22" name="Group 9">
              <a:extLst>
                <a:ext uri="{FF2B5EF4-FFF2-40B4-BE49-F238E27FC236}">
                  <a16:creationId xmlns:a16="http://schemas.microsoft.com/office/drawing/2014/main" id="{2DBCEFD8-DD38-4D38-B7DE-A9291DC16E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23746" y="6766941"/>
              <a:ext cx="204170" cy="522736"/>
              <a:chOff x="2110" y="2017"/>
              <a:chExt cx="594" cy="2065"/>
            </a:xfrm>
          </p:grpSpPr>
          <p:sp>
            <p:nvSpPr>
              <p:cNvPr id="29" name="Freeform 10">
                <a:extLst>
                  <a:ext uri="{FF2B5EF4-FFF2-40B4-BE49-F238E27FC236}">
                    <a16:creationId xmlns:a16="http://schemas.microsoft.com/office/drawing/2014/main" id="{277A9417-131E-4D34-853F-FA8C50EB8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0" y="2017"/>
                <a:ext cx="594" cy="2065"/>
              </a:xfrm>
              <a:custGeom>
                <a:avLst/>
                <a:gdLst>
                  <a:gd name="T0" fmla="*/ 327 w 778"/>
                  <a:gd name="T1" fmla="*/ 285 h 2707"/>
                  <a:gd name="T2" fmla="*/ 221 w 778"/>
                  <a:gd name="T3" fmla="*/ 180 h 2707"/>
                  <a:gd name="T4" fmla="*/ 221 w 778"/>
                  <a:gd name="T5" fmla="*/ 179 h 2707"/>
                  <a:gd name="T6" fmla="*/ 230 w 778"/>
                  <a:gd name="T7" fmla="*/ 162 h 2707"/>
                  <a:gd name="T8" fmla="*/ 245 w 778"/>
                  <a:gd name="T9" fmla="*/ 127 h 2707"/>
                  <a:gd name="T10" fmla="*/ 251 w 778"/>
                  <a:gd name="T11" fmla="*/ 97 h 2707"/>
                  <a:gd name="T12" fmla="*/ 240 w 778"/>
                  <a:gd name="T13" fmla="*/ 95 h 2707"/>
                  <a:gd name="T14" fmla="*/ 239 w 778"/>
                  <a:gd name="T15" fmla="*/ 73 h 2707"/>
                  <a:gd name="T16" fmla="*/ 197 w 778"/>
                  <a:gd name="T17" fmla="*/ 8 h 2707"/>
                  <a:gd name="T18" fmla="*/ 173 w 778"/>
                  <a:gd name="T19" fmla="*/ 3 h 2707"/>
                  <a:gd name="T20" fmla="*/ 124 w 778"/>
                  <a:gd name="T21" fmla="*/ 11 h 2707"/>
                  <a:gd name="T22" fmla="*/ 105 w 778"/>
                  <a:gd name="T23" fmla="*/ 34 h 2707"/>
                  <a:gd name="T24" fmla="*/ 100 w 778"/>
                  <a:gd name="T25" fmla="*/ 68 h 2707"/>
                  <a:gd name="T26" fmla="*/ 104 w 778"/>
                  <a:gd name="T27" fmla="*/ 103 h 2707"/>
                  <a:gd name="T28" fmla="*/ 105 w 778"/>
                  <a:gd name="T29" fmla="*/ 108 h 2707"/>
                  <a:gd name="T30" fmla="*/ 107 w 778"/>
                  <a:gd name="T31" fmla="*/ 112 h 2707"/>
                  <a:gd name="T32" fmla="*/ 109 w 778"/>
                  <a:gd name="T33" fmla="*/ 117 h 2707"/>
                  <a:gd name="T34" fmla="*/ 97 w 778"/>
                  <a:gd name="T35" fmla="*/ 127 h 2707"/>
                  <a:gd name="T36" fmla="*/ 124 w 778"/>
                  <a:gd name="T37" fmla="*/ 161 h 2707"/>
                  <a:gd name="T38" fmla="*/ 134 w 778"/>
                  <a:gd name="T39" fmla="*/ 213 h 2707"/>
                  <a:gd name="T40" fmla="*/ 8 w 778"/>
                  <a:gd name="T41" fmla="*/ 553 h 2707"/>
                  <a:gd name="T42" fmla="*/ 4 w 778"/>
                  <a:gd name="T43" fmla="*/ 646 h 2707"/>
                  <a:gd name="T44" fmla="*/ 21 w 778"/>
                  <a:gd name="T45" fmla="*/ 658 h 2707"/>
                  <a:gd name="T46" fmla="*/ 49 w 778"/>
                  <a:gd name="T47" fmla="*/ 661 h 2707"/>
                  <a:gd name="T48" fmla="*/ 46 w 778"/>
                  <a:gd name="T49" fmla="*/ 632 h 2707"/>
                  <a:gd name="T50" fmla="*/ 61 w 778"/>
                  <a:gd name="T51" fmla="*/ 597 h 2707"/>
                  <a:gd name="T52" fmla="*/ 54 w 778"/>
                  <a:gd name="T53" fmla="*/ 458 h 2707"/>
                  <a:gd name="T54" fmla="*/ 76 w 778"/>
                  <a:gd name="T55" fmla="*/ 379 h 2707"/>
                  <a:gd name="T56" fmla="*/ 66 w 778"/>
                  <a:gd name="T57" fmla="*/ 636 h 2707"/>
                  <a:gd name="T58" fmla="*/ 80 w 778"/>
                  <a:gd name="T59" fmla="*/ 813 h 2707"/>
                  <a:gd name="T60" fmla="*/ 106 w 778"/>
                  <a:gd name="T61" fmla="*/ 1049 h 2707"/>
                  <a:gd name="T62" fmla="*/ 68 w 778"/>
                  <a:gd name="T63" fmla="*/ 1176 h 2707"/>
                  <a:gd name="T64" fmla="*/ 86 w 778"/>
                  <a:gd name="T65" fmla="*/ 1192 h 2707"/>
                  <a:gd name="T66" fmla="*/ 111 w 778"/>
                  <a:gd name="T67" fmla="*/ 1201 h 2707"/>
                  <a:gd name="T68" fmla="*/ 146 w 778"/>
                  <a:gd name="T69" fmla="*/ 1145 h 2707"/>
                  <a:gd name="T70" fmla="*/ 150 w 778"/>
                  <a:gd name="T71" fmla="*/ 1098 h 2707"/>
                  <a:gd name="T72" fmla="*/ 152 w 778"/>
                  <a:gd name="T73" fmla="*/ 924 h 2707"/>
                  <a:gd name="T74" fmla="*/ 154 w 778"/>
                  <a:gd name="T75" fmla="*/ 793 h 2707"/>
                  <a:gd name="T76" fmla="*/ 175 w 778"/>
                  <a:gd name="T77" fmla="*/ 678 h 2707"/>
                  <a:gd name="T78" fmla="*/ 186 w 778"/>
                  <a:gd name="T79" fmla="*/ 853 h 2707"/>
                  <a:gd name="T80" fmla="*/ 190 w 778"/>
                  <a:gd name="T81" fmla="*/ 1098 h 2707"/>
                  <a:gd name="T82" fmla="*/ 193 w 778"/>
                  <a:gd name="T83" fmla="*/ 1145 h 2707"/>
                  <a:gd name="T84" fmla="*/ 209 w 778"/>
                  <a:gd name="T85" fmla="*/ 1176 h 2707"/>
                  <a:gd name="T86" fmla="*/ 228 w 778"/>
                  <a:gd name="T87" fmla="*/ 1201 h 2707"/>
                  <a:gd name="T88" fmla="*/ 253 w 778"/>
                  <a:gd name="T89" fmla="*/ 1192 h 2707"/>
                  <a:gd name="T90" fmla="*/ 265 w 778"/>
                  <a:gd name="T91" fmla="*/ 1157 h 2707"/>
                  <a:gd name="T92" fmla="*/ 237 w 778"/>
                  <a:gd name="T93" fmla="*/ 1036 h 2707"/>
                  <a:gd name="T94" fmla="*/ 277 w 778"/>
                  <a:gd name="T95" fmla="*/ 636 h 2707"/>
                  <a:gd name="T96" fmla="*/ 276 w 778"/>
                  <a:gd name="T97" fmla="*/ 582 h 2707"/>
                  <a:gd name="T98" fmla="*/ 263 w 778"/>
                  <a:gd name="T99" fmla="*/ 461 h 2707"/>
                  <a:gd name="T100" fmla="*/ 279 w 778"/>
                  <a:gd name="T101" fmla="*/ 352 h 2707"/>
                  <a:gd name="T102" fmla="*/ 297 w 778"/>
                  <a:gd name="T103" fmla="*/ 452 h 2707"/>
                  <a:gd name="T104" fmla="*/ 282 w 778"/>
                  <a:gd name="T105" fmla="*/ 648 h 2707"/>
                  <a:gd name="T106" fmla="*/ 294 w 778"/>
                  <a:gd name="T107" fmla="*/ 627 h 2707"/>
                  <a:gd name="T108" fmla="*/ 295 w 778"/>
                  <a:gd name="T109" fmla="*/ 678 h 2707"/>
                  <a:gd name="T110" fmla="*/ 314 w 778"/>
                  <a:gd name="T111" fmla="*/ 677 h 2707"/>
                  <a:gd name="T112" fmla="*/ 337 w 778"/>
                  <a:gd name="T113" fmla="*/ 607 h 270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778" h="2707">
                    <a:moveTo>
                      <a:pt x="758" y="1227"/>
                    </a:moveTo>
                    <a:cubicBezTo>
                      <a:pt x="775" y="1130"/>
                      <a:pt x="778" y="1007"/>
                      <a:pt x="776" y="974"/>
                    </a:cubicBezTo>
                    <a:cubicBezTo>
                      <a:pt x="773" y="941"/>
                      <a:pt x="743" y="794"/>
                      <a:pt x="736" y="674"/>
                    </a:cubicBezTo>
                    <a:cubicBezTo>
                      <a:pt x="736" y="663"/>
                      <a:pt x="734" y="652"/>
                      <a:pt x="733" y="642"/>
                    </a:cubicBezTo>
                    <a:cubicBezTo>
                      <a:pt x="717" y="550"/>
                      <a:pt x="657" y="530"/>
                      <a:pt x="644" y="529"/>
                    </a:cubicBezTo>
                    <a:cubicBezTo>
                      <a:pt x="629" y="528"/>
                      <a:pt x="575" y="509"/>
                      <a:pt x="528" y="494"/>
                    </a:cubicBezTo>
                    <a:cubicBezTo>
                      <a:pt x="522" y="493"/>
                      <a:pt x="518" y="490"/>
                      <a:pt x="514" y="487"/>
                    </a:cubicBezTo>
                    <a:cubicBezTo>
                      <a:pt x="498" y="469"/>
                      <a:pt x="496" y="433"/>
                      <a:pt x="498" y="407"/>
                    </a:cubicBezTo>
                    <a:cubicBezTo>
                      <a:pt x="498" y="407"/>
                      <a:pt x="498" y="406"/>
                      <a:pt x="498" y="406"/>
                    </a:cubicBezTo>
                    <a:cubicBezTo>
                      <a:pt x="498" y="406"/>
                      <a:pt x="498" y="406"/>
                      <a:pt x="498" y="406"/>
                    </a:cubicBezTo>
                    <a:cubicBezTo>
                      <a:pt x="498" y="405"/>
                      <a:pt x="498" y="403"/>
                      <a:pt x="498" y="402"/>
                    </a:cubicBezTo>
                    <a:cubicBezTo>
                      <a:pt x="498" y="402"/>
                      <a:pt x="498" y="402"/>
                      <a:pt x="498" y="402"/>
                    </a:cubicBezTo>
                    <a:cubicBezTo>
                      <a:pt x="498" y="403"/>
                      <a:pt x="498" y="404"/>
                      <a:pt x="498" y="406"/>
                    </a:cubicBezTo>
                    <a:cubicBezTo>
                      <a:pt x="499" y="401"/>
                      <a:pt x="499" y="401"/>
                      <a:pt x="499" y="401"/>
                    </a:cubicBezTo>
                    <a:cubicBezTo>
                      <a:pt x="502" y="395"/>
                      <a:pt x="504" y="390"/>
                      <a:pt x="507" y="385"/>
                    </a:cubicBezTo>
                    <a:cubicBezTo>
                      <a:pt x="512" y="376"/>
                      <a:pt x="515" y="369"/>
                      <a:pt x="516" y="365"/>
                    </a:cubicBezTo>
                    <a:cubicBezTo>
                      <a:pt x="518" y="357"/>
                      <a:pt x="522" y="341"/>
                      <a:pt x="526" y="321"/>
                    </a:cubicBezTo>
                    <a:cubicBezTo>
                      <a:pt x="530" y="323"/>
                      <a:pt x="534" y="323"/>
                      <a:pt x="538" y="322"/>
                    </a:cubicBezTo>
                    <a:cubicBezTo>
                      <a:pt x="549" y="317"/>
                      <a:pt x="550" y="302"/>
                      <a:pt x="550" y="291"/>
                    </a:cubicBezTo>
                    <a:cubicBezTo>
                      <a:pt x="550" y="289"/>
                      <a:pt x="550" y="287"/>
                      <a:pt x="550" y="285"/>
                    </a:cubicBezTo>
                    <a:cubicBezTo>
                      <a:pt x="550" y="284"/>
                      <a:pt x="550" y="284"/>
                      <a:pt x="550" y="283"/>
                    </a:cubicBezTo>
                    <a:cubicBezTo>
                      <a:pt x="550" y="273"/>
                      <a:pt x="553" y="261"/>
                      <a:pt x="557" y="252"/>
                    </a:cubicBezTo>
                    <a:cubicBezTo>
                      <a:pt x="560" y="242"/>
                      <a:pt x="563" y="234"/>
                      <a:pt x="565" y="224"/>
                    </a:cubicBezTo>
                    <a:cubicBezTo>
                      <a:pt x="565" y="222"/>
                      <a:pt x="565" y="220"/>
                      <a:pt x="565" y="219"/>
                    </a:cubicBezTo>
                    <a:cubicBezTo>
                      <a:pt x="565" y="211"/>
                      <a:pt x="562" y="203"/>
                      <a:pt x="553" y="202"/>
                    </a:cubicBezTo>
                    <a:cubicBezTo>
                      <a:pt x="547" y="202"/>
                      <a:pt x="542" y="206"/>
                      <a:pt x="538" y="211"/>
                    </a:cubicBezTo>
                    <a:cubicBezTo>
                      <a:pt x="538" y="211"/>
                      <a:pt x="538" y="211"/>
                      <a:pt x="538" y="211"/>
                    </a:cubicBezTo>
                    <a:cubicBezTo>
                      <a:pt x="538" y="211"/>
                      <a:pt x="538" y="212"/>
                      <a:pt x="538" y="212"/>
                    </a:cubicBezTo>
                    <a:cubicBezTo>
                      <a:pt x="538" y="210"/>
                      <a:pt x="538" y="208"/>
                      <a:pt x="538" y="206"/>
                    </a:cubicBezTo>
                    <a:cubicBezTo>
                      <a:pt x="539" y="196"/>
                      <a:pt x="541" y="185"/>
                      <a:pt x="539" y="176"/>
                    </a:cubicBezTo>
                    <a:cubicBezTo>
                      <a:pt x="539" y="174"/>
                      <a:pt x="539" y="173"/>
                      <a:pt x="538" y="171"/>
                    </a:cubicBezTo>
                    <a:cubicBezTo>
                      <a:pt x="538" y="169"/>
                      <a:pt x="537" y="167"/>
                      <a:pt x="537" y="165"/>
                    </a:cubicBezTo>
                    <a:cubicBezTo>
                      <a:pt x="536" y="159"/>
                      <a:pt x="535" y="153"/>
                      <a:pt x="534" y="147"/>
                    </a:cubicBezTo>
                    <a:cubicBezTo>
                      <a:pt x="529" y="117"/>
                      <a:pt x="517" y="94"/>
                      <a:pt x="501" y="68"/>
                    </a:cubicBezTo>
                    <a:cubicBezTo>
                      <a:pt x="495" y="60"/>
                      <a:pt x="489" y="53"/>
                      <a:pt x="482" y="46"/>
                    </a:cubicBezTo>
                    <a:cubicBezTo>
                      <a:pt x="471" y="35"/>
                      <a:pt x="457" y="26"/>
                      <a:pt x="443" y="20"/>
                    </a:cubicBezTo>
                    <a:cubicBezTo>
                      <a:pt x="443" y="20"/>
                      <a:pt x="442" y="19"/>
                      <a:pt x="442" y="19"/>
                    </a:cubicBezTo>
                    <a:cubicBezTo>
                      <a:pt x="446" y="20"/>
                      <a:pt x="450" y="21"/>
                      <a:pt x="454" y="21"/>
                    </a:cubicBezTo>
                    <a:cubicBezTo>
                      <a:pt x="448" y="15"/>
                      <a:pt x="431" y="11"/>
                      <a:pt x="422" y="9"/>
                    </a:cubicBezTo>
                    <a:cubicBezTo>
                      <a:pt x="411" y="6"/>
                      <a:pt x="400" y="6"/>
                      <a:pt x="389" y="6"/>
                    </a:cubicBezTo>
                    <a:cubicBezTo>
                      <a:pt x="393" y="5"/>
                      <a:pt x="397" y="3"/>
                      <a:pt x="401" y="3"/>
                    </a:cubicBezTo>
                    <a:cubicBezTo>
                      <a:pt x="385" y="0"/>
                      <a:pt x="353" y="2"/>
                      <a:pt x="336" y="13"/>
                    </a:cubicBezTo>
                    <a:cubicBezTo>
                      <a:pt x="334" y="13"/>
                      <a:pt x="331" y="14"/>
                      <a:pt x="328" y="15"/>
                    </a:cubicBezTo>
                    <a:cubicBezTo>
                      <a:pt x="311" y="15"/>
                      <a:pt x="294" y="17"/>
                      <a:pt x="278" y="26"/>
                    </a:cubicBezTo>
                    <a:cubicBezTo>
                      <a:pt x="284" y="27"/>
                      <a:pt x="293" y="22"/>
                      <a:pt x="299" y="25"/>
                    </a:cubicBezTo>
                    <a:cubicBezTo>
                      <a:pt x="281" y="29"/>
                      <a:pt x="264" y="35"/>
                      <a:pt x="252" y="51"/>
                    </a:cubicBezTo>
                    <a:cubicBezTo>
                      <a:pt x="259" y="47"/>
                      <a:pt x="267" y="45"/>
                      <a:pt x="275" y="44"/>
                    </a:cubicBezTo>
                    <a:cubicBezTo>
                      <a:pt x="261" y="53"/>
                      <a:pt x="243" y="62"/>
                      <a:pt x="234" y="76"/>
                    </a:cubicBezTo>
                    <a:cubicBezTo>
                      <a:pt x="241" y="73"/>
                      <a:pt x="248" y="68"/>
                      <a:pt x="255" y="65"/>
                    </a:cubicBezTo>
                    <a:cubicBezTo>
                      <a:pt x="248" y="72"/>
                      <a:pt x="244" y="80"/>
                      <a:pt x="241" y="89"/>
                    </a:cubicBezTo>
                    <a:cubicBezTo>
                      <a:pt x="234" y="101"/>
                      <a:pt x="228" y="115"/>
                      <a:pt x="226" y="131"/>
                    </a:cubicBezTo>
                    <a:cubicBezTo>
                      <a:pt x="224" y="138"/>
                      <a:pt x="224" y="146"/>
                      <a:pt x="224" y="154"/>
                    </a:cubicBezTo>
                    <a:cubicBezTo>
                      <a:pt x="224" y="178"/>
                      <a:pt x="224" y="201"/>
                      <a:pt x="231" y="224"/>
                    </a:cubicBezTo>
                    <a:cubicBezTo>
                      <a:pt x="231" y="224"/>
                      <a:pt x="231" y="224"/>
                      <a:pt x="231" y="224"/>
                    </a:cubicBezTo>
                    <a:cubicBezTo>
                      <a:pt x="231" y="225"/>
                      <a:pt x="231" y="226"/>
                      <a:pt x="232" y="227"/>
                    </a:cubicBezTo>
                    <a:cubicBezTo>
                      <a:pt x="232" y="228"/>
                      <a:pt x="233" y="230"/>
                      <a:pt x="233" y="232"/>
                    </a:cubicBezTo>
                    <a:cubicBezTo>
                      <a:pt x="233" y="232"/>
                      <a:pt x="233" y="232"/>
                      <a:pt x="233" y="232"/>
                    </a:cubicBezTo>
                    <a:cubicBezTo>
                      <a:pt x="234" y="234"/>
                      <a:pt x="234" y="235"/>
                      <a:pt x="235" y="237"/>
                    </a:cubicBezTo>
                    <a:cubicBezTo>
                      <a:pt x="235" y="237"/>
                      <a:pt x="235" y="237"/>
                      <a:pt x="235" y="238"/>
                    </a:cubicBezTo>
                    <a:cubicBezTo>
                      <a:pt x="235" y="239"/>
                      <a:pt x="236" y="241"/>
                      <a:pt x="236" y="243"/>
                    </a:cubicBezTo>
                    <a:cubicBezTo>
                      <a:pt x="236" y="243"/>
                      <a:pt x="236" y="243"/>
                      <a:pt x="236" y="243"/>
                    </a:cubicBezTo>
                    <a:cubicBezTo>
                      <a:pt x="237" y="245"/>
                      <a:pt x="237" y="246"/>
                      <a:pt x="238" y="248"/>
                    </a:cubicBezTo>
                    <a:cubicBezTo>
                      <a:pt x="238" y="248"/>
                      <a:pt x="238" y="248"/>
                      <a:pt x="238" y="249"/>
                    </a:cubicBezTo>
                    <a:cubicBezTo>
                      <a:pt x="239" y="250"/>
                      <a:pt x="239" y="252"/>
                      <a:pt x="240" y="253"/>
                    </a:cubicBezTo>
                    <a:cubicBezTo>
                      <a:pt x="240" y="254"/>
                      <a:pt x="240" y="254"/>
                      <a:pt x="241" y="255"/>
                    </a:cubicBezTo>
                    <a:cubicBezTo>
                      <a:pt x="241" y="256"/>
                      <a:pt x="242" y="257"/>
                      <a:pt x="242" y="259"/>
                    </a:cubicBezTo>
                    <a:cubicBezTo>
                      <a:pt x="243" y="259"/>
                      <a:pt x="243" y="260"/>
                      <a:pt x="243" y="260"/>
                    </a:cubicBezTo>
                    <a:cubicBezTo>
                      <a:pt x="244" y="262"/>
                      <a:pt x="244" y="263"/>
                      <a:pt x="245" y="264"/>
                    </a:cubicBezTo>
                    <a:cubicBezTo>
                      <a:pt x="245" y="265"/>
                      <a:pt x="245" y="265"/>
                      <a:pt x="245" y="265"/>
                    </a:cubicBezTo>
                    <a:cubicBezTo>
                      <a:pt x="242" y="264"/>
                      <a:pt x="239" y="264"/>
                      <a:pt x="236" y="264"/>
                    </a:cubicBezTo>
                    <a:cubicBezTo>
                      <a:pt x="232" y="265"/>
                      <a:pt x="229" y="265"/>
                      <a:pt x="227" y="267"/>
                    </a:cubicBezTo>
                    <a:cubicBezTo>
                      <a:pt x="219" y="271"/>
                      <a:pt x="218" y="279"/>
                      <a:pt x="218" y="287"/>
                    </a:cubicBezTo>
                    <a:cubicBezTo>
                      <a:pt x="219" y="297"/>
                      <a:pt x="227" y="304"/>
                      <a:pt x="235" y="311"/>
                    </a:cubicBezTo>
                    <a:cubicBezTo>
                      <a:pt x="246" y="323"/>
                      <a:pt x="252" y="339"/>
                      <a:pt x="261" y="352"/>
                    </a:cubicBezTo>
                    <a:cubicBezTo>
                      <a:pt x="265" y="357"/>
                      <a:pt x="271" y="364"/>
                      <a:pt x="279" y="363"/>
                    </a:cubicBezTo>
                    <a:cubicBezTo>
                      <a:pt x="279" y="363"/>
                      <a:pt x="279" y="363"/>
                      <a:pt x="279" y="363"/>
                    </a:cubicBezTo>
                    <a:cubicBezTo>
                      <a:pt x="279" y="363"/>
                      <a:pt x="279" y="363"/>
                      <a:pt x="279" y="363"/>
                    </a:cubicBezTo>
                    <a:cubicBezTo>
                      <a:pt x="281" y="362"/>
                      <a:pt x="283" y="361"/>
                      <a:pt x="284" y="360"/>
                    </a:cubicBezTo>
                    <a:cubicBezTo>
                      <a:pt x="292" y="376"/>
                      <a:pt x="301" y="392"/>
                      <a:pt x="310" y="403"/>
                    </a:cubicBezTo>
                    <a:cubicBezTo>
                      <a:pt x="313" y="427"/>
                      <a:pt x="315" y="465"/>
                      <a:pt x="301" y="480"/>
                    </a:cubicBezTo>
                    <a:cubicBezTo>
                      <a:pt x="281" y="503"/>
                      <a:pt x="221" y="510"/>
                      <a:pt x="194" y="516"/>
                    </a:cubicBezTo>
                    <a:cubicBezTo>
                      <a:pt x="167" y="523"/>
                      <a:pt x="91" y="519"/>
                      <a:pt x="79" y="655"/>
                    </a:cubicBezTo>
                    <a:cubicBezTo>
                      <a:pt x="68" y="790"/>
                      <a:pt x="15" y="884"/>
                      <a:pt x="7" y="982"/>
                    </a:cubicBezTo>
                    <a:cubicBezTo>
                      <a:pt x="0" y="1081"/>
                      <a:pt x="15" y="1213"/>
                      <a:pt x="17" y="1245"/>
                    </a:cubicBezTo>
                    <a:cubicBezTo>
                      <a:pt x="20" y="1278"/>
                      <a:pt x="22" y="1347"/>
                      <a:pt x="11" y="1379"/>
                    </a:cubicBezTo>
                    <a:cubicBezTo>
                      <a:pt x="0" y="1410"/>
                      <a:pt x="8" y="1454"/>
                      <a:pt x="8" y="1454"/>
                    </a:cubicBezTo>
                    <a:cubicBezTo>
                      <a:pt x="8" y="1454"/>
                      <a:pt x="8" y="1454"/>
                      <a:pt x="8" y="1454"/>
                    </a:cubicBezTo>
                    <a:cubicBezTo>
                      <a:pt x="8" y="1455"/>
                      <a:pt x="8" y="1455"/>
                      <a:pt x="8" y="1455"/>
                    </a:cubicBezTo>
                    <a:cubicBezTo>
                      <a:pt x="8" y="1455"/>
                      <a:pt x="13" y="1461"/>
                      <a:pt x="21" y="1468"/>
                    </a:cubicBezTo>
                    <a:cubicBezTo>
                      <a:pt x="21" y="1470"/>
                      <a:pt x="22" y="1472"/>
                      <a:pt x="24" y="1474"/>
                    </a:cubicBezTo>
                    <a:cubicBezTo>
                      <a:pt x="22" y="1469"/>
                      <a:pt x="22" y="1469"/>
                      <a:pt x="22" y="1469"/>
                    </a:cubicBezTo>
                    <a:cubicBezTo>
                      <a:pt x="29" y="1476"/>
                      <a:pt x="39" y="1483"/>
                      <a:pt x="46" y="1483"/>
                    </a:cubicBezTo>
                    <a:cubicBezTo>
                      <a:pt x="46" y="1483"/>
                      <a:pt x="78" y="1509"/>
                      <a:pt x="96" y="1508"/>
                    </a:cubicBezTo>
                    <a:cubicBezTo>
                      <a:pt x="100" y="1507"/>
                      <a:pt x="99" y="1498"/>
                      <a:pt x="99" y="1498"/>
                    </a:cubicBezTo>
                    <a:cubicBezTo>
                      <a:pt x="99" y="1498"/>
                      <a:pt x="110" y="1500"/>
                      <a:pt x="110" y="1491"/>
                    </a:cubicBezTo>
                    <a:cubicBezTo>
                      <a:pt x="110" y="1490"/>
                      <a:pt x="110" y="1489"/>
                      <a:pt x="110" y="1489"/>
                    </a:cubicBezTo>
                    <a:cubicBezTo>
                      <a:pt x="108" y="1480"/>
                      <a:pt x="89" y="1472"/>
                      <a:pt x="88" y="1471"/>
                    </a:cubicBezTo>
                    <a:cubicBezTo>
                      <a:pt x="88" y="1465"/>
                      <a:pt x="86" y="1423"/>
                      <a:pt x="86" y="1421"/>
                    </a:cubicBezTo>
                    <a:cubicBezTo>
                      <a:pt x="85" y="1419"/>
                      <a:pt x="99" y="1400"/>
                      <a:pt x="101" y="1398"/>
                    </a:cubicBezTo>
                    <a:cubicBezTo>
                      <a:pt x="101" y="1401"/>
                      <a:pt x="100" y="1413"/>
                      <a:pt x="102" y="1425"/>
                    </a:cubicBezTo>
                    <a:cubicBezTo>
                      <a:pt x="105" y="1442"/>
                      <a:pt x="113" y="1460"/>
                      <a:pt x="133" y="1463"/>
                    </a:cubicBezTo>
                    <a:cubicBezTo>
                      <a:pt x="133" y="1463"/>
                      <a:pt x="136" y="1426"/>
                      <a:pt x="138" y="1420"/>
                    </a:cubicBezTo>
                    <a:cubicBezTo>
                      <a:pt x="139" y="1414"/>
                      <a:pt x="139" y="1350"/>
                      <a:pt x="139" y="1350"/>
                    </a:cubicBezTo>
                    <a:cubicBezTo>
                      <a:pt x="139" y="1350"/>
                      <a:pt x="139" y="1348"/>
                      <a:pt x="138" y="1345"/>
                    </a:cubicBezTo>
                    <a:cubicBezTo>
                      <a:pt x="137" y="1339"/>
                      <a:pt x="133" y="1325"/>
                      <a:pt x="118" y="1306"/>
                    </a:cubicBezTo>
                    <a:cubicBezTo>
                      <a:pt x="109" y="1294"/>
                      <a:pt x="105" y="1282"/>
                      <a:pt x="103" y="1269"/>
                    </a:cubicBezTo>
                    <a:cubicBezTo>
                      <a:pt x="100" y="1252"/>
                      <a:pt x="101" y="1236"/>
                      <a:pt x="100" y="1223"/>
                    </a:cubicBezTo>
                    <a:cubicBezTo>
                      <a:pt x="98" y="1200"/>
                      <a:pt x="117" y="1048"/>
                      <a:pt x="122" y="1031"/>
                    </a:cubicBezTo>
                    <a:cubicBezTo>
                      <a:pt x="128" y="1014"/>
                      <a:pt x="132" y="953"/>
                      <a:pt x="131" y="934"/>
                    </a:cubicBezTo>
                    <a:cubicBezTo>
                      <a:pt x="129" y="914"/>
                      <a:pt x="166" y="815"/>
                      <a:pt x="168" y="810"/>
                    </a:cubicBezTo>
                    <a:cubicBezTo>
                      <a:pt x="170" y="809"/>
                      <a:pt x="170" y="809"/>
                      <a:pt x="170" y="809"/>
                    </a:cubicBezTo>
                    <a:cubicBezTo>
                      <a:pt x="170" y="825"/>
                      <a:pt x="171" y="841"/>
                      <a:pt x="172" y="855"/>
                    </a:cubicBezTo>
                    <a:cubicBezTo>
                      <a:pt x="178" y="907"/>
                      <a:pt x="181" y="1087"/>
                      <a:pt x="176" y="1126"/>
                    </a:cubicBezTo>
                    <a:cubicBezTo>
                      <a:pt x="171" y="1165"/>
                      <a:pt x="182" y="1180"/>
                      <a:pt x="162" y="1319"/>
                    </a:cubicBezTo>
                    <a:cubicBezTo>
                      <a:pt x="161" y="1319"/>
                      <a:pt x="161" y="1319"/>
                      <a:pt x="161" y="1319"/>
                    </a:cubicBezTo>
                    <a:cubicBezTo>
                      <a:pt x="161" y="1319"/>
                      <a:pt x="151" y="1402"/>
                      <a:pt x="147" y="1433"/>
                    </a:cubicBezTo>
                    <a:cubicBezTo>
                      <a:pt x="143" y="1460"/>
                      <a:pt x="136" y="1546"/>
                      <a:pt x="149" y="1620"/>
                    </a:cubicBezTo>
                    <a:cubicBezTo>
                      <a:pt x="151" y="1630"/>
                      <a:pt x="153" y="1640"/>
                      <a:pt x="156" y="1650"/>
                    </a:cubicBezTo>
                    <a:cubicBezTo>
                      <a:pt x="164" y="1679"/>
                      <a:pt x="169" y="1704"/>
                      <a:pt x="173" y="1727"/>
                    </a:cubicBezTo>
                    <a:cubicBezTo>
                      <a:pt x="180" y="1765"/>
                      <a:pt x="182" y="1798"/>
                      <a:pt x="180" y="1833"/>
                    </a:cubicBezTo>
                    <a:cubicBezTo>
                      <a:pt x="177" y="1890"/>
                      <a:pt x="190" y="1943"/>
                      <a:pt x="191" y="1997"/>
                    </a:cubicBezTo>
                    <a:cubicBezTo>
                      <a:pt x="192" y="2041"/>
                      <a:pt x="197" y="2161"/>
                      <a:pt x="216" y="2265"/>
                    </a:cubicBezTo>
                    <a:cubicBezTo>
                      <a:pt x="220" y="2289"/>
                      <a:pt x="225" y="2313"/>
                      <a:pt x="231" y="2334"/>
                    </a:cubicBezTo>
                    <a:cubicBezTo>
                      <a:pt x="234" y="2345"/>
                      <a:pt x="236" y="2355"/>
                      <a:pt x="238" y="2364"/>
                    </a:cubicBezTo>
                    <a:cubicBezTo>
                      <a:pt x="255" y="2457"/>
                      <a:pt x="224" y="2499"/>
                      <a:pt x="224" y="2499"/>
                    </a:cubicBezTo>
                    <a:cubicBezTo>
                      <a:pt x="224" y="2499"/>
                      <a:pt x="200" y="2541"/>
                      <a:pt x="192" y="2571"/>
                    </a:cubicBezTo>
                    <a:cubicBezTo>
                      <a:pt x="187" y="2589"/>
                      <a:pt x="173" y="2594"/>
                      <a:pt x="168" y="2608"/>
                    </a:cubicBezTo>
                    <a:cubicBezTo>
                      <a:pt x="164" y="2620"/>
                      <a:pt x="150" y="2629"/>
                      <a:pt x="153" y="2648"/>
                    </a:cubicBezTo>
                    <a:cubicBezTo>
                      <a:pt x="153" y="2651"/>
                      <a:pt x="154" y="2654"/>
                      <a:pt x="155" y="2657"/>
                    </a:cubicBezTo>
                    <a:cubicBezTo>
                      <a:pt x="155" y="2657"/>
                      <a:pt x="160" y="2682"/>
                      <a:pt x="172" y="2673"/>
                    </a:cubicBezTo>
                    <a:cubicBezTo>
                      <a:pt x="172" y="2673"/>
                      <a:pt x="182" y="2690"/>
                      <a:pt x="194" y="2683"/>
                    </a:cubicBezTo>
                    <a:cubicBezTo>
                      <a:pt x="194" y="2684"/>
                      <a:pt x="194" y="2684"/>
                      <a:pt x="194" y="2685"/>
                    </a:cubicBezTo>
                    <a:cubicBezTo>
                      <a:pt x="195" y="2683"/>
                      <a:pt x="195" y="2683"/>
                      <a:pt x="195" y="2683"/>
                    </a:cubicBezTo>
                    <a:cubicBezTo>
                      <a:pt x="196" y="2685"/>
                      <a:pt x="211" y="2700"/>
                      <a:pt x="221" y="2685"/>
                    </a:cubicBezTo>
                    <a:cubicBezTo>
                      <a:pt x="221" y="2686"/>
                      <a:pt x="221" y="2687"/>
                      <a:pt x="222" y="2689"/>
                    </a:cubicBezTo>
                    <a:cubicBezTo>
                      <a:pt x="223" y="2696"/>
                      <a:pt x="228" y="2706"/>
                      <a:pt x="249" y="2705"/>
                    </a:cubicBezTo>
                    <a:cubicBezTo>
                      <a:pt x="279" y="2703"/>
                      <a:pt x="281" y="2690"/>
                      <a:pt x="280" y="2672"/>
                    </a:cubicBezTo>
                    <a:cubicBezTo>
                      <a:pt x="279" y="2654"/>
                      <a:pt x="293" y="2651"/>
                      <a:pt x="293" y="2651"/>
                    </a:cubicBezTo>
                    <a:cubicBezTo>
                      <a:pt x="293" y="2651"/>
                      <a:pt x="314" y="2635"/>
                      <a:pt x="314" y="2616"/>
                    </a:cubicBezTo>
                    <a:cubicBezTo>
                      <a:pt x="314" y="2596"/>
                      <a:pt x="328" y="2580"/>
                      <a:pt x="328" y="2580"/>
                    </a:cubicBezTo>
                    <a:cubicBezTo>
                      <a:pt x="328" y="2580"/>
                      <a:pt x="344" y="2573"/>
                      <a:pt x="337" y="2535"/>
                    </a:cubicBezTo>
                    <a:cubicBezTo>
                      <a:pt x="337" y="2532"/>
                      <a:pt x="336" y="2528"/>
                      <a:pt x="335" y="2524"/>
                    </a:cubicBezTo>
                    <a:cubicBezTo>
                      <a:pt x="335" y="2523"/>
                      <a:pt x="341" y="2500"/>
                      <a:pt x="337" y="2478"/>
                    </a:cubicBezTo>
                    <a:cubicBezTo>
                      <a:pt x="337" y="2477"/>
                      <a:pt x="336" y="2475"/>
                      <a:pt x="336" y="2473"/>
                    </a:cubicBezTo>
                    <a:cubicBezTo>
                      <a:pt x="336" y="2472"/>
                      <a:pt x="335" y="2471"/>
                      <a:pt x="335" y="2469"/>
                    </a:cubicBezTo>
                    <a:cubicBezTo>
                      <a:pt x="330" y="2440"/>
                      <a:pt x="332" y="2368"/>
                      <a:pt x="333" y="2341"/>
                    </a:cubicBezTo>
                    <a:cubicBezTo>
                      <a:pt x="334" y="2311"/>
                      <a:pt x="352" y="2147"/>
                      <a:pt x="340" y="2083"/>
                    </a:cubicBezTo>
                    <a:cubicBezTo>
                      <a:pt x="340" y="2083"/>
                      <a:pt x="340" y="2083"/>
                      <a:pt x="340" y="2082"/>
                    </a:cubicBezTo>
                    <a:cubicBezTo>
                      <a:pt x="340" y="2082"/>
                      <a:pt x="340" y="2082"/>
                      <a:pt x="340" y="2082"/>
                    </a:cubicBezTo>
                    <a:cubicBezTo>
                      <a:pt x="339" y="2079"/>
                      <a:pt x="339" y="2076"/>
                      <a:pt x="338" y="2073"/>
                    </a:cubicBezTo>
                    <a:cubicBezTo>
                      <a:pt x="321" y="1974"/>
                      <a:pt x="348" y="1939"/>
                      <a:pt x="348" y="1890"/>
                    </a:cubicBezTo>
                    <a:cubicBezTo>
                      <a:pt x="348" y="1890"/>
                      <a:pt x="352" y="1833"/>
                      <a:pt x="346" y="1787"/>
                    </a:cubicBezTo>
                    <a:cubicBezTo>
                      <a:pt x="341" y="1740"/>
                      <a:pt x="351" y="1688"/>
                      <a:pt x="357" y="1629"/>
                    </a:cubicBezTo>
                    <a:cubicBezTo>
                      <a:pt x="360" y="1591"/>
                      <a:pt x="366" y="1555"/>
                      <a:pt x="370" y="1527"/>
                    </a:cubicBezTo>
                    <a:cubicBezTo>
                      <a:pt x="375" y="1529"/>
                      <a:pt x="381" y="1530"/>
                      <a:pt x="387" y="1530"/>
                    </a:cubicBezTo>
                    <a:cubicBezTo>
                      <a:pt x="389" y="1530"/>
                      <a:pt x="391" y="1530"/>
                      <a:pt x="393" y="1529"/>
                    </a:cubicBezTo>
                    <a:cubicBezTo>
                      <a:pt x="397" y="1557"/>
                      <a:pt x="403" y="1592"/>
                      <a:pt x="406" y="1628"/>
                    </a:cubicBezTo>
                    <a:cubicBezTo>
                      <a:pt x="412" y="1687"/>
                      <a:pt x="422" y="1739"/>
                      <a:pt x="416" y="1786"/>
                    </a:cubicBezTo>
                    <a:cubicBezTo>
                      <a:pt x="411" y="1833"/>
                      <a:pt x="415" y="1889"/>
                      <a:pt x="415" y="1889"/>
                    </a:cubicBezTo>
                    <a:cubicBezTo>
                      <a:pt x="415" y="1900"/>
                      <a:pt x="416" y="1911"/>
                      <a:pt x="418" y="1921"/>
                    </a:cubicBezTo>
                    <a:cubicBezTo>
                      <a:pt x="420" y="1934"/>
                      <a:pt x="423" y="1946"/>
                      <a:pt x="426" y="1960"/>
                    </a:cubicBezTo>
                    <a:cubicBezTo>
                      <a:pt x="431" y="1989"/>
                      <a:pt x="434" y="2026"/>
                      <a:pt x="423" y="2082"/>
                    </a:cubicBezTo>
                    <a:cubicBezTo>
                      <a:pt x="411" y="2147"/>
                      <a:pt x="429" y="2311"/>
                      <a:pt x="430" y="2340"/>
                    </a:cubicBezTo>
                    <a:cubicBezTo>
                      <a:pt x="431" y="2369"/>
                      <a:pt x="433" y="2450"/>
                      <a:pt x="427" y="2473"/>
                    </a:cubicBezTo>
                    <a:cubicBezTo>
                      <a:pt x="423" y="2490"/>
                      <a:pt x="425" y="2507"/>
                      <a:pt x="426" y="2516"/>
                    </a:cubicBezTo>
                    <a:cubicBezTo>
                      <a:pt x="427" y="2520"/>
                      <a:pt x="428" y="2522"/>
                      <a:pt x="428" y="2523"/>
                    </a:cubicBezTo>
                    <a:cubicBezTo>
                      <a:pt x="423" y="2541"/>
                      <a:pt x="423" y="2553"/>
                      <a:pt x="425" y="2562"/>
                    </a:cubicBezTo>
                    <a:cubicBezTo>
                      <a:pt x="428" y="2576"/>
                      <a:pt x="435" y="2580"/>
                      <a:pt x="435" y="2580"/>
                    </a:cubicBezTo>
                    <a:cubicBezTo>
                      <a:pt x="435" y="2580"/>
                      <a:pt x="446" y="2592"/>
                      <a:pt x="449" y="2608"/>
                    </a:cubicBezTo>
                    <a:cubicBezTo>
                      <a:pt x="449" y="2610"/>
                      <a:pt x="449" y="2613"/>
                      <a:pt x="449" y="2615"/>
                    </a:cubicBezTo>
                    <a:cubicBezTo>
                      <a:pt x="449" y="2616"/>
                      <a:pt x="449" y="2618"/>
                      <a:pt x="450" y="2619"/>
                    </a:cubicBezTo>
                    <a:cubicBezTo>
                      <a:pt x="452" y="2637"/>
                      <a:pt x="470" y="2651"/>
                      <a:pt x="470" y="2651"/>
                    </a:cubicBezTo>
                    <a:cubicBezTo>
                      <a:pt x="470" y="2651"/>
                      <a:pt x="480" y="2653"/>
                      <a:pt x="483" y="2665"/>
                    </a:cubicBezTo>
                    <a:cubicBezTo>
                      <a:pt x="483" y="2667"/>
                      <a:pt x="483" y="2669"/>
                      <a:pt x="483" y="2671"/>
                    </a:cubicBezTo>
                    <a:cubicBezTo>
                      <a:pt x="483" y="2676"/>
                      <a:pt x="483" y="2680"/>
                      <a:pt x="483" y="2684"/>
                    </a:cubicBezTo>
                    <a:cubicBezTo>
                      <a:pt x="485" y="2696"/>
                      <a:pt x="492" y="2703"/>
                      <a:pt x="514" y="2705"/>
                    </a:cubicBezTo>
                    <a:cubicBezTo>
                      <a:pt x="544" y="2707"/>
                      <a:pt x="542" y="2685"/>
                      <a:pt x="542" y="2685"/>
                    </a:cubicBezTo>
                    <a:cubicBezTo>
                      <a:pt x="551" y="2699"/>
                      <a:pt x="566" y="2686"/>
                      <a:pt x="568" y="2683"/>
                    </a:cubicBezTo>
                    <a:cubicBezTo>
                      <a:pt x="569" y="2685"/>
                      <a:pt x="569" y="2685"/>
                      <a:pt x="569" y="2685"/>
                    </a:cubicBezTo>
                    <a:cubicBezTo>
                      <a:pt x="569" y="2684"/>
                      <a:pt x="569" y="2684"/>
                      <a:pt x="569" y="2683"/>
                    </a:cubicBezTo>
                    <a:cubicBezTo>
                      <a:pt x="581" y="2690"/>
                      <a:pt x="591" y="2673"/>
                      <a:pt x="591" y="2673"/>
                    </a:cubicBezTo>
                    <a:cubicBezTo>
                      <a:pt x="603" y="2682"/>
                      <a:pt x="608" y="2657"/>
                      <a:pt x="608" y="2657"/>
                    </a:cubicBezTo>
                    <a:cubicBezTo>
                      <a:pt x="611" y="2649"/>
                      <a:pt x="611" y="2642"/>
                      <a:pt x="610" y="2637"/>
                    </a:cubicBezTo>
                    <a:cubicBezTo>
                      <a:pt x="607" y="2625"/>
                      <a:pt x="598" y="2617"/>
                      <a:pt x="595" y="2608"/>
                    </a:cubicBezTo>
                    <a:cubicBezTo>
                      <a:pt x="590" y="2594"/>
                      <a:pt x="576" y="2589"/>
                      <a:pt x="571" y="2571"/>
                    </a:cubicBezTo>
                    <a:cubicBezTo>
                      <a:pt x="563" y="2541"/>
                      <a:pt x="539" y="2499"/>
                      <a:pt x="539" y="2499"/>
                    </a:cubicBezTo>
                    <a:cubicBezTo>
                      <a:pt x="539" y="2499"/>
                      <a:pt x="528" y="2484"/>
                      <a:pt x="523" y="2454"/>
                    </a:cubicBezTo>
                    <a:cubicBezTo>
                      <a:pt x="518" y="2427"/>
                      <a:pt x="517" y="2387"/>
                      <a:pt x="532" y="2334"/>
                    </a:cubicBezTo>
                    <a:cubicBezTo>
                      <a:pt x="563" y="2220"/>
                      <a:pt x="570" y="2052"/>
                      <a:pt x="572" y="1998"/>
                    </a:cubicBezTo>
                    <a:cubicBezTo>
                      <a:pt x="573" y="1944"/>
                      <a:pt x="586" y="1891"/>
                      <a:pt x="583" y="1834"/>
                    </a:cubicBezTo>
                    <a:cubicBezTo>
                      <a:pt x="580" y="1777"/>
                      <a:pt x="586" y="1729"/>
                      <a:pt x="607" y="1650"/>
                    </a:cubicBezTo>
                    <a:cubicBezTo>
                      <a:pt x="629" y="1572"/>
                      <a:pt x="621" y="1465"/>
                      <a:pt x="623" y="1433"/>
                    </a:cubicBezTo>
                    <a:cubicBezTo>
                      <a:pt x="627" y="1376"/>
                      <a:pt x="620" y="1312"/>
                      <a:pt x="620" y="1312"/>
                    </a:cubicBezTo>
                    <a:cubicBezTo>
                      <a:pt x="620" y="1312"/>
                      <a:pt x="620" y="1312"/>
                      <a:pt x="620" y="1312"/>
                    </a:cubicBezTo>
                    <a:cubicBezTo>
                      <a:pt x="620" y="1311"/>
                      <a:pt x="620" y="1311"/>
                      <a:pt x="620" y="1311"/>
                    </a:cubicBezTo>
                    <a:cubicBezTo>
                      <a:pt x="619" y="1311"/>
                      <a:pt x="619" y="1311"/>
                      <a:pt x="619" y="1311"/>
                    </a:cubicBezTo>
                    <a:cubicBezTo>
                      <a:pt x="618" y="1299"/>
                      <a:pt x="614" y="1276"/>
                      <a:pt x="611" y="1255"/>
                    </a:cubicBezTo>
                    <a:cubicBezTo>
                      <a:pt x="608" y="1242"/>
                      <a:pt x="606" y="1229"/>
                      <a:pt x="603" y="1219"/>
                    </a:cubicBezTo>
                    <a:cubicBezTo>
                      <a:pt x="602" y="1215"/>
                      <a:pt x="601" y="1210"/>
                      <a:pt x="600" y="1204"/>
                    </a:cubicBezTo>
                    <a:cubicBezTo>
                      <a:pt x="593" y="1162"/>
                      <a:pt x="587" y="1083"/>
                      <a:pt x="590" y="1038"/>
                    </a:cubicBezTo>
                    <a:cubicBezTo>
                      <a:pt x="593" y="989"/>
                      <a:pt x="626" y="874"/>
                      <a:pt x="627" y="792"/>
                    </a:cubicBezTo>
                    <a:cubicBezTo>
                      <a:pt x="628" y="793"/>
                      <a:pt x="628" y="793"/>
                      <a:pt x="628" y="793"/>
                    </a:cubicBezTo>
                    <a:cubicBezTo>
                      <a:pt x="628" y="794"/>
                      <a:pt x="628" y="794"/>
                      <a:pt x="628" y="794"/>
                    </a:cubicBezTo>
                    <a:cubicBezTo>
                      <a:pt x="628" y="793"/>
                      <a:pt x="628" y="793"/>
                      <a:pt x="628" y="793"/>
                    </a:cubicBezTo>
                    <a:cubicBezTo>
                      <a:pt x="631" y="799"/>
                      <a:pt x="631" y="799"/>
                      <a:pt x="631" y="799"/>
                    </a:cubicBezTo>
                    <a:cubicBezTo>
                      <a:pt x="632" y="805"/>
                      <a:pt x="634" y="814"/>
                      <a:pt x="636" y="827"/>
                    </a:cubicBezTo>
                    <a:cubicBezTo>
                      <a:pt x="641" y="854"/>
                      <a:pt x="649" y="894"/>
                      <a:pt x="656" y="932"/>
                    </a:cubicBezTo>
                    <a:cubicBezTo>
                      <a:pt x="662" y="970"/>
                      <a:pt x="668" y="1004"/>
                      <a:pt x="668" y="1020"/>
                    </a:cubicBezTo>
                    <a:cubicBezTo>
                      <a:pt x="668" y="1058"/>
                      <a:pt x="669" y="1223"/>
                      <a:pt x="672" y="1250"/>
                    </a:cubicBezTo>
                    <a:cubicBezTo>
                      <a:pt x="676" y="1277"/>
                      <a:pt x="677" y="1307"/>
                      <a:pt x="659" y="1331"/>
                    </a:cubicBezTo>
                    <a:cubicBezTo>
                      <a:pt x="641" y="1356"/>
                      <a:pt x="636" y="1373"/>
                      <a:pt x="634" y="1380"/>
                    </a:cubicBezTo>
                    <a:cubicBezTo>
                      <a:pt x="632" y="1386"/>
                      <a:pt x="633" y="1460"/>
                      <a:pt x="633" y="1460"/>
                    </a:cubicBezTo>
                    <a:cubicBezTo>
                      <a:pt x="634" y="1461"/>
                      <a:pt x="634" y="1461"/>
                      <a:pt x="634" y="1461"/>
                    </a:cubicBezTo>
                    <a:cubicBezTo>
                      <a:pt x="634" y="1461"/>
                      <a:pt x="634" y="1461"/>
                      <a:pt x="634" y="1461"/>
                    </a:cubicBezTo>
                    <a:cubicBezTo>
                      <a:pt x="639" y="1486"/>
                      <a:pt x="639" y="1486"/>
                      <a:pt x="639" y="1486"/>
                    </a:cubicBezTo>
                    <a:cubicBezTo>
                      <a:pt x="665" y="1478"/>
                      <a:pt x="660" y="1412"/>
                      <a:pt x="660" y="1412"/>
                    </a:cubicBezTo>
                    <a:cubicBezTo>
                      <a:pt x="668" y="1421"/>
                      <a:pt x="671" y="1431"/>
                      <a:pt x="672" y="1439"/>
                    </a:cubicBezTo>
                    <a:cubicBezTo>
                      <a:pt x="674" y="1448"/>
                      <a:pt x="674" y="1456"/>
                      <a:pt x="674" y="1461"/>
                    </a:cubicBezTo>
                    <a:cubicBezTo>
                      <a:pt x="675" y="1471"/>
                      <a:pt x="672" y="1497"/>
                      <a:pt x="668" y="1500"/>
                    </a:cubicBezTo>
                    <a:cubicBezTo>
                      <a:pt x="665" y="1502"/>
                      <a:pt x="659" y="1519"/>
                      <a:pt x="661" y="1528"/>
                    </a:cubicBezTo>
                    <a:cubicBezTo>
                      <a:pt x="661" y="1531"/>
                      <a:pt x="662" y="1533"/>
                      <a:pt x="663" y="1534"/>
                    </a:cubicBezTo>
                    <a:cubicBezTo>
                      <a:pt x="670" y="1541"/>
                      <a:pt x="682" y="1532"/>
                      <a:pt x="682" y="1532"/>
                    </a:cubicBezTo>
                    <a:cubicBezTo>
                      <a:pt x="691" y="1537"/>
                      <a:pt x="699" y="1530"/>
                      <a:pt x="704" y="1524"/>
                    </a:cubicBezTo>
                    <a:cubicBezTo>
                      <a:pt x="704" y="1525"/>
                      <a:pt x="704" y="1525"/>
                      <a:pt x="704" y="1526"/>
                    </a:cubicBezTo>
                    <a:cubicBezTo>
                      <a:pt x="705" y="1523"/>
                      <a:pt x="705" y="1523"/>
                      <a:pt x="705" y="1523"/>
                    </a:cubicBezTo>
                    <a:cubicBezTo>
                      <a:pt x="707" y="1521"/>
                      <a:pt x="708" y="1519"/>
                      <a:pt x="708" y="1519"/>
                    </a:cubicBezTo>
                    <a:cubicBezTo>
                      <a:pt x="717" y="1520"/>
                      <a:pt x="741" y="1500"/>
                      <a:pt x="750" y="1481"/>
                    </a:cubicBezTo>
                    <a:cubicBezTo>
                      <a:pt x="760" y="1461"/>
                      <a:pt x="765" y="1408"/>
                      <a:pt x="758" y="1367"/>
                    </a:cubicBezTo>
                    <a:cubicBezTo>
                      <a:pt x="750" y="1327"/>
                      <a:pt x="750" y="1273"/>
                      <a:pt x="758" y="122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30" name="Freeform 11">
                <a:extLst>
                  <a:ext uri="{FF2B5EF4-FFF2-40B4-BE49-F238E27FC236}">
                    <a16:creationId xmlns:a16="http://schemas.microsoft.com/office/drawing/2014/main" id="{23452A29-2BB2-412F-993A-18F6E598D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0" y="2017"/>
                <a:ext cx="594" cy="2065"/>
              </a:xfrm>
              <a:custGeom>
                <a:avLst/>
                <a:gdLst>
                  <a:gd name="T0" fmla="*/ 327 w 778"/>
                  <a:gd name="T1" fmla="*/ 285 h 2707"/>
                  <a:gd name="T2" fmla="*/ 221 w 778"/>
                  <a:gd name="T3" fmla="*/ 180 h 2707"/>
                  <a:gd name="T4" fmla="*/ 221 w 778"/>
                  <a:gd name="T5" fmla="*/ 179 h 2707"/>
                  <a:gd name="T6" fmla="*/ 230 w 778"/>
                  <a:gd name="T7" fmla="*/ 162 h 2707"/>
                  <a:gd name="T8" fmla="*/ 245 w 778"/>
                  <a:gd name="T9" fmla="*/ 127 h 2707"/>
                  <a:gd name="T10" fmla="*/ 251 w 778"/>
                  <a:gd name="T11" fmla="*/ 97 h 2707"/>
                  <a:gd name="T12" fmla="*/ 240 w 778"/>
                  <a:gd name="T13" fmla="*/ 95 h 2707"/>
                  <a:gd name="T14" fmla="*/ 239 w 778"/>
                  <a:gd name="T15" fmla="*/ 73 h 2707"/>
                  <a:gd name="T16" fmla="*/ 197 w 778"/>
                  <a:gd name="T17" fmla="*/ 8 h 2707"/>
                  <a:gd name="T18" fmla="*/ 173 w 778"/>
                  <a:gd name="T19" fmla="*/ 3 h 2707"/>
                  <a:gd name="T20" fmla="*/ 124 w 778"/>
                  <a:gd name="T21" fmla="*/ 11 h 2707"/>
                  <a:gd name="T22" fmla="*/ 105 w 778"/>
                  <a:gd name="T23" fmla="*/ 34 h 2707"/>
                  <a:gd name="T24" fmla="*/ 100 w 778"/>
                  <a:gd name="T25" fmla="*/ 68 h 2707"/>
                  <a:gd name="T26" fmla="*/ 104 w 778"/>
                  <a:gd name="T27" fmla="*/ 103 h 2707"/>
                  <a:gd name="T28" fmla="*/ 105 w 778"/>
                  <a:gd name="T29" fmla="*/ 108 h 2707"/>
                  <a:gd name="T30" fmla="*/ 107 w 778"/>
                  <a:gd name="T31" fmla="*/ 112 h 2707"/>
                  <a:gd name="T32" fmla="*/ 109 w 778"/>
                  <a:gd name="T33" fmla="*/ 117 h 2707"/>
                  <a:gd name="T34" fmla="*/ 97 w 778"/>
                  <a:gd name="T35" fmla="*/ 127 h 2707"/>
                  <a:gd name="T36" fmla="*/ 124 w 778"/>
                  <a:gd name="T37" fmla="*/ 161 h 2707"/>
                  <a:gd name="T38" fmla="*/ 134 w 778"/>
                  <a:gd name="T39" fmla="*/ 213 h 2707"/>
                  <a:gd name="T40" fmla="*/ 8 w 778"/>
                  <a:gd name="T41" fmla="*/ 553 h 2707"/>
                  <a:gd name="T42" fmla="*/ 4 w 778"/>
                  <a:gd name="T43" fmla="*/ 646 h 2707"/>
                  <a:gd name="T44" fmla="*/ 21 w 778"/>
                  <a:gd name="T45" fmla="*/ 658 h 2707"/>
                  <a:gd name="T46" fmla="*/ 49 w 778"/>
                  <a:gd name="T47" fmla="*/ 661 h 2707"/>
                  <a:gd name="T48" fmla="*/ 46 w 778"/>
                  <a:gd name="T49" fmla="*/ 632 h 2707"/>
                  <a:gd name="T50" fmla="*/ 61 w 778"/>
                  <a:gd name="T51" fmla="*/ 597 h 2707"/>
                  <a:gd name="T52" fmla="*/ 54 w 778"/>
                  <a:gd name="T53" fmla="*/ 458 h 2707"/>
                  <a:gd name="T54" fmla="*/ 76 w 778"/>
                  <a:gd name="T55" fmla="*/ 379 h 2707"/>
                  <a:gd name="T56" fmla="*/ 66 w 778"/>
                  <a:gd name="T57" fmla="*/ 636 h 2707"/>
                  <a:gd name="T58" fmla="*/ 80 w 778"/>
                  <a:gd name="T59" fmla="*/ 813 h 2707"/>
                  <a:gd name="T60" fmla="*/ 106 w 778"/>
                  <a:gd name="T61" fmla="*/ 1049 h 2707"/>
                  <a:gd name="T62" fmla="*/ 68 w 778"/>
                  <a:gd name="T63" fmla="*/ 1176 h 2707"/>
                  <a:gd name="T64" fmla="*/ 86 w 778"/>
                  <a:gd name="T65" fmla="*/ 1192 h 2707"/>
                  <a:gd name="T66" fmla="*/ 111 w 778"/>
                  <a:gd name="T67" fmla="*/ 1201 h 2707"/>
                  <a:gd name="T68" fmla="*/ 146 w 778"/>
                  <a:gd name="T69" fmla="*/ 1145 h 2707"/>
                  <a:gd name="T70" fmla="*/ 150 w 778"/>
                  <a:gd name="T71" fmla="*/ 1098 h 2707"/>
                  <a:gd name="T72" fmla="*/ 152 w 778"/>
                  <a:gd name="T73" fmla="*/ 924 h 2707"/>
                  <a:gd name="T74" fmla="*/ 154 w 778"/>
                  <a:gd name="T75" fmla="*/ 793 h 2707"/>
                  <a:gd name="T76" fmla="*/ 175 w 778"/>
                  <a:gd name="T77" fmla="*/ 678 h 2707"/>
                  <a:gd name="T78" fmla="*/ 186 w 778"/>
                  <a:gd name="T79" fmla="*/ 853 h 2707"/>
                  <a:gd name="T80" fmla="*/ 190 w 778"/>
                  <a:gd name="T81" fmla="*/ 1098 h 2707"/>
                  <a:gd name="T82" fmla="*/ 193 w 778"/>
                  <a:gd name="T83" fmla="*/ 1145 h 2707"/>
                  <a:gd name="T84" fmla="*/ 209 w 778"/>
                  <a:gd name="T85" fmla="*/ 1176 h 2707"/>
                  <a:gd name="T86" fmla="*/ 228 w 778"/>
                  <a:gd name="T87" fmla="*/ 1201 h 2707"/>
                  <a:gd name="T88" fmla="*/ 253 w 778"/>
                  <a:gd name="T89" fmla="*/ 1192 h 2707"/>
                  <a:gd name="T90" fmla="*/ 265 w 778"/>
                  <a:gd name="T91" fmla="*/ 1157 h 2707"/>
                  <a:gd name="T92" fmla="*/ 237 w 778"/>
                  <a:gd name="T93" fmla="*/ 1036 h 2707"/>
                  <a:gd name="T94" fmla="*/ 277 w 778"/>
                  <a:gd name="T95" fmla="*/ 636 h 2707"/>
                  <a:gd name="T96" fmla="*/ 276 w 778"/>
                  <a:gd name="T97" fmla="*/ 582 h 2707"/>
                  <a:gd name="T98" fmla="*/ 263 w 778"/>
                  <a:gd name="T99" fmla="*/ 461 h 2707"/>
                  <a:gd name="T100" fmla="*/ 279 w 778"/>
                  <a:gd name="T101" fmla="*/ 352 h 2707"/>
                  <a:gd name="T102" fmla="*/ 297 w 778"/>
                  <a:gd name="T103" fmla="*/ 452 h 2707"/>
                  <a:gd name="T104" fmla="*/ 282 w 778"/>
                  <a:gd name="T105" fmla="*/ 648 h 2707"/>
                  <a:gd name="T106" fmla="*/ 294 w 778"/>
                  <a:gd name="T107" fmla="*/ 627 h 2707"/>
                  <a:gd name="T108" fmla="*/ 295 w 778"/>
                  <a:gd name="T109" fmla="*/ 678 h 2707"/>
                  <a:gd name="T110" fmla="*/ 314 w 778"/>
                  <a:gd name="T111" fmla="*/ 677 h 2707"/>
                  <a:gd name="T112" fmla="*/ 337 w 778"/>
                  <a:gd name="T113" fmla="*/ 607 h 270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778" h="2707">
                    <a:moveTo>
                      <a:pt x="758" y="1227"/>
                    </a:moveTo>
                    <a:cubicBezTo>
                      <a:pt x="775" y="1130"/>
                      <a:pt x="778" y="1007"/>
                      <a:pt x="776" y="974"/>
                    </a:cubicBezTo>
                    <a:cubicBezTo>
                      <a:pt x="773" y="941"/>
                      <a:pt x="743" y="794"/>
                      <a:pt x="736" y="674"/>
                    </a:cubicBezTo>
                    <a:cubicBezTo>
                      <a:pt x="736" y="663"/>
                      <a:pt x="734" y="652"/>
                      <a:pt x="733" y="642"/>
                    </a:cubicBezTo>
                    <a:cubicBezTo>
                      <a:pt x="717" y="550"/>
                      <a:pt x="657" y="530"/>
                      <a:pt x="644" y="529"/>
                    </a:cubicBezTo>
                    <a:cubicBezTo>
                      <a:pt x="629" y="528"/>
                      <a:pt x="575" y="509"/>
                      <a:pt x="528" y="494"/>
                    </a:cubicBezTo>
                    <a:cubicBezTo>
                      <a:pt x="522" y="493"/>
                      <a:pt x="518" y="490"/>
                      <a:pt x="514" y="487"/>
                    </a:cubicBezTo>
                    <a:cubicBezTo>
                      <a:pt x="498" y="469"/>
                      <a:pt x="496" y="433"/>
                      <a:pt x="498" y="407"/>
                    </a:cubicBezTo>
                    <a:cubicBezTo>
                      <a:pt x="498" y="407"/>
                      <a:pt x="498" y="406"/>
                      <a:pt x="498" y="406"/>
                    </a:cubicBezTo>
                    <a:cubicBezTo>
                      <a:pt x="498" y="406"/>
                      <a:pt x="498" y="406"/>
                      <a:pt x="498" y="406"/>
                    </a:cubicBezTo>
                    <a:cubicBezTo>
                      <a:pt x="498" y="405"/>
                      <a:pt x="498" y="403"/>
                      <a:pt x="498" y="402"/>
                    </a:cubicBezTo>
                    <a:cubicBezTo>
                      <a:pt x="498" y="402"/>
                      <a:pt x="498" y="402"/>
                      <a:pt x="498" y="402"/>
                    </a:cubicBezTo>
                    <a:cubicBezTo>
                      <a:pt x="498" y="403"/>
                      <a:pt x="498" y="404"/>
                      <a:pt x="498" y="406"/>
                    </a:cubicBezTo>
                    <a:cubicBezTo>
                      <a:pt x="499" y="401"/>
                      <a:pt x="499" y="401"/>
                      <a:pt x="499" y="401"/>
                    </a:cubicBezTo>
                    <a:cubicBezTo>
                      <a:pt x="502" y="395"/>
                      <a:pt x="504" y="390"/>
                      <a:pt x="507" y="385"/>
                    </a:cubicBezTo>
                    <a:cubicBezTo>
                      <a:pt x="512" y="376"/>
                      <a:pt x="515" y="369"/>
                      <a:pt x="516" y="365"/>
                    </a:cubicBezTo>
                    <a:cubicBezTo>
                      <a:pt x="518" y="357"/>
                      <a:pt x="522" y="341"/>
                      <a:pt x="526" y="321"/>
                    </a:cubicBezTo>
                    <a:cubicBezTo>
                      <a:pt x="530" y="323"/>
                      <a:pt x="534" y="323"/>
                      <a:pt x="538" y="322"/>
                    </a:cubicBezTo>
                    <a:cubicBezTo>
                      <a:pt x="549" y="317"/>
                      <a:pt x="550" y="302"/>
                      <a:pt x="550" y="291"/>
                    </a:cubicBezTo>
                    <a:cubicBezTo>
                      <a:pt x="550" y="289"/>
                      <a:pt x="550" y="287"/>
                      <a:pt x="550" y="285"/>
                    </a:cubicBezTo>
                    <a:cubicBezTo>
                      <a:pt x="550" y="284"/>
                      <a:pt x="550" y="284"/>
                      <a:pt x="550" y="283"/>
                    </a:cubicBezTo>
                    <a:cubicBezTo>
                      <a:pt x="550" y="273"/>
                      <a:pt x="553" y="261"/>
                      <a:pt x="557" y="252"/>
                    </a:cubicBezTo>
                    <a:cubicBezTo>
                      <a:pt x="560" y="242"/>
                      <a:pt x="563" y="234"/>
                      <a:pt x="565" y="224"/>
                    </a:cubicBezTo>
                    <a:cubicBezTo>
                      <a:pt x="565" y="222"/>
                      <a:pt x="565" y="220"/>
                      <a:pt x="565" y="219"/>
                    </a:cubicBezTo>
                    <a:cubicBezTo>
                      <a:pt x="565" y="211"/>
                      <a:pt x="562" y="203"/>
                      <a:pt x="553" y="202"/>
                    </a:cubicBezTo>
                    <a:cubicBezTo>
                      <a:pt x="547" y="202"/>
                      <a:pt x="542" y="206"/>
                      <a:pt x="538" y="211"/>
                    </a:cubicBezTo>
                    <a:cubicBezTo>
                      <a:pt x="538" y="211"/>
                      <a:pt x="538" y="211"/>
                      <a:pt x="538" y="211"/>
                    </a:cubicBezTo>
                    <a:cubicBezTo>
                      <a:pt x="538" y="211"/>
                      <a:pt x="538" y="212"/>
                      <a:pt x="538" y="212"/>
                    </a:cubicBezTo>
                    <a:cubicBezTo>
                      <a:pt x="538" y="210"/>
                      <a:pt x="538" y="208"/>
                      <a:pt x="538" y="206"/>
                    </a:cubicBezTo>
                    <a:cubicBezTo>
                      <a:pt x="539" y="196"/>
                      <a:pt x="541" y="185"/>
                      <a:pt x="539" y="176"/>
                    </a:cubicBezTo>
                    <a:cubicBezTo>
                      <a:pt x="539" y="174"/>
                      <a:pt x="539" y="173"/>
                      <a:pt x="538" y="171"/>
                    </a:cubicBezTo>
                    <a:cubicBezTo>
                      <a:pt x="538" y="169"/>
                      <a:pt x="537" y="167"/>
                      <a:pt x="537" y="165"/>
                    </a:cubicBezTo>
                    <a:cubicBezTo>
                      <a:pt x="536" y="159"/>
                      <a:pt x="535" y="153"/>
                      <a:pt x="534" y="147"/>
                    </a:cubicBezTo>
                    <a:cubicBezTo>
                      <a:pt x="529" y="117"/>
                      <a:pt x="517" y="94"/>
                      <a:pt x="501" y="68"/>
                    </a:cubicBezTo>
                    <a:cubicBezTo>
                      <a:pt x="495" y="60"/>
                      <a:pt x="489" y="53"/>
                      <a:pt x="482" y="46"/>
                    </a:cubicBezTo>
                    <a:cubicBezTo>
                      <a:pt x="471" y="35"/>
                      <a:pt x="457" y="26"/>
                      <a:pt x="443" y="20"/>
                    </a:cubicBezTo>
                    <a:cubicBezTo>
                      <a:pt x="443" y="20"/>
                      <a:pt x="442" y="19"/>
                      <a:pt x="442" y="19"/>
                    </a:cubicBezTo>
                    <a:cubicBezTo>
                      <a:pt x="446" y="20"/>
                      <a:pt x="450" y="21"/>
                      <a:pt x="454" y="21"/>
                    </a:cubicBezTo>
                    <a:cubicBezTo>
                      <a:pt x="448" y="15"/>
                      <a:pt x="431" y="11"/>
                      <a:pt x="422" y="9"/>
                    </a:cubicBezTo>
                    <a:cubicBezTo>
                      <a:pt x="411" y="6"/>
                      <a:pt x="400" y="6"/>
                      <a:pt x="389" y="6"/>
                    </a:cubicBezTo>
                    <a:cubicBezTo>
                      <a:pt x="393" y="5"/>
                      <a:pt x="397" y="3"/>
                      <a:pt x="401" y="3"/>
                    </a:cubicBezTo>
                    <a:cubicBezTo>
                      <a:pt x="385" y="0"/>
                      <a:pt x="353" y="2"/>
                      <a:pt x="336" y="13"/>
                    </a:cubicBezTo>
                    <a:cubicBezTo>
                      <a:pt x="334" y="13"/>
                      <a:pt x="331" y="14"/>
                      <a:pt x="328" y="15"/>
                    </a:cubicBezTo>
                    <a:cubicBezTo>
                      <a:pt x="311" y="15"/>
                      <a:pt x="294" y="17"/>
                      <a:pt x="278" y="26"/>
                    </a:cubicBezTo>
                    <a:cubicBezTo>
                      <a:pt x="284" y="27"/>
                      <a:pt x="293" y="22"/>
                      <a:pt x="299" y="25"/>
                    </a:cubicBezTo>
                    <a:cubicBezTo>
                      <a:pt x="281" y="29"/>
                      <a:pt x="264" y="35"/>
                      <a:pt x="252" y="51"/>
                    </a:cubicBezTo>
                    <a:cubicBezTo>
                      <a:pt x="259" y="47"/>
                      <a:pt x="267" y="45"/>
                      <a:pt x="275" y="44"/>
                    </a:cubicBezTo>
                    <a:cubicBezTo>
                      <a:pt x="261" y="53"/>
                      <a:pt x="243" y="62"/>
                      <a:pt x="234" y="76"/>
                    </a:cubicBezTo>
                    <a:cubicBezTo>
                      <a:pt x="241" y="73"/>
                      <a:pt x="248" y="68"/>
                      <a:pt x="255" y="65"/>
                    </a:cubicBezTo>
                    <a:cubicBezTo>
                      <a:pt x="248" y="72"/>
                      <a:pt x="244" y="80"/>
                      <a:pt x="241" y="89"/>
                    </a:cubicBezTo>
                    <a:cubicBezTo>
                      <a:pt x="234" y="101"/>
                      <a:pt x="228" y="115"/>
                      <a:pt x="226" y="131"/>
                    </a:cubicBezTo>
                    <a:cubicBezTo>
                      <a:pt x="224" y="138"/>
                      <a:pt x="224" y="146"/>
                      <a:pt x="224" y="154"/>
                    </a:cubicBezTo>
                    <a:cubicBezTo>
                      <a:pt x="224" y="178"/>
                      <a:pt x="224" y="201"/>
                      <a:pt x="231" y="224"/>
                    </a:cubicBezTo>
                    <a:cubicBezTo>
                      <a:pt x="231" y="224"/>
                      <a:pt x="231" y="224"/>
                      <a:pt x="231" y="224"/>
                    </a:cubicBezTo>
                    <a:cubicBezTo>
                      <a:pt x="231" y="225"/>
                      <a:pt x="231" y="226"/>
                      <a:pt x="232" y="227"/>
                    </a:cubicBezTo>
                    <a:cubicBezTo>
                      <a:pt x="232" y="228"/>
                      <a:pt x="233" y="230"/>
                      <a:pt x="233" y="232"/>
                    </a:cubicBezTo>
                    <a:cubicBezTo>
                      <a:pt x="233" y="232"/>
                      <a:pt x="233" y="232"/>
                      <a:pt x="233" y="232"/>
                    </a:cubicBezTo>
                    <a:cubicBezTo>
                      <a:pt x="234" y="234"/>
                      <a:pt x="234" y="235"/>
                      <a:pt x="235" y="237"/>
                    </a:cubicBezTo>
                    <a:cubicBezTo>
                      <a:pt x="235" y="237"/>
                      <a:pt x="235" y="237"/>
                      <a:pt x="235" y="238"/>
                    </a:cubicBezTo>
                    <a:cubicBezTo>
                      <a:pt x="235" y="239"/>
                      <a:pt x="236" y="241"/>
                      <a:pt x="236" y="243"/>
                    </a:cubicBezTo>
                    <a:cubicBezTo>
                      <a:pt x="236" y="243"/>
                      <a:pt x="236" y="243"/>
                      <a:pt x="236" y="243"/>
                    </a:cubicBezTo>
                    <a:cubicBezTo>
                      <a:pt x="237" y="245"/>
                      <a:pt x="237" y="246"/>
                      <a:pt x="238" y="248"/>
                    </a:cubicBezTo>
                    <a:cubicBezTo>
                      <a:pt x="238" y="248"/>
                      <a:pt x="238" y="248"/>
                      <a:pt x="238" y="249"/>
                    </a:cubicBezTo>
                    <a:cubicBezTo>
                      <a:pt x="239" y="250"/>
                      <a:pt x="239" y="252"/>
                      <a:pt x="240" y="253"/>
                    </a:cubicBezTo>
                    <a:cubicBezTo>
                      <a:pt x="240" y="254"/>
                      <a:pt x="240" y="254"/>
                      <a:pt x="241" y="255"/>
                    </a:cubicBezTo>
                    <a:cubicBezTo>
                      <a:pt x="241" y="256"/>
                      <a:pt x="242" y="257"/>
                      <a:pt x="242" y="259"/>
                    </a:cubicBezTo>
                    <a:cubicBezTo>
                      <a:pt x="243" y="259"/>
                      <a:pt x="243" y="260"/>
                      <a:pt x="243" y="260"/>
                    </a:cubicBezTo>
                    <a:cubicBezTo>
                      <a:pt x="244" y="262"/>
                      <a:pt x="244" y="263"/>
                      <a:pt x="245" y="264"/>
                    </a:cubicBezTo>
                    <a:cubicBezTo>
                      <a:pt x="245" y="265"/>
                      <a:pt x="245" y="265"/>
                      <a:pt x="245" y="265"/>
                    </a:cubicBezTo>
                    <a:cubicBezTo>
                      <a:pt x="242" y="264"/>
                      <a:pt x="239" y="264"/>
                      <a:pt x="236" y="264"/>
                    </a:cubicBezTo>
                    <a:cubicBezTo>
                      <a:pt x="232" y="265"/>
                      <a:pt x="229" y="265"/>
                      <a:pt x="227" y="267"/>
                    </a:cubicBezTo>
                    <a:cubicBezTo>
                      <a:pt x="219" y="271"/>
                      <a:pt x="218" y="279"/>
                      <a:pt x="218" y="287"/>
                    </a:cubicBezTo>
                    <a:cubicBezTo>
                      <a:pt x="219" y="297"/>
                      <a:pt x="227" y="304"/>
                      <a:pt x="235" y="311"/>
                    </a:cubicBezTo>
                    <a:cubicBezTo>
                      <a:pt x="246" y="323"/>
                      <a:pt x="252" y="339"/>
                      <a:pt x="261" y="352"/>
                    </a:cubicBezTo>
                    <a:cubicBezTo>
                      <a:pt x="265" y="357"/>
                      <a:pt x="271" y="364"/>
                      <a:pt x="279" y="363"/>
                    </a:cubicBezTo>
                    <a:cubicBezTo>
                      <a:pt x="279" y="363"/>
                      <a:pt x="279" y="363"/>
                      <a:pt x="279" y="363"/>
                    </a:cubicBezTo>
                    <a:cubicBezTo>
                      <a:pt x="279" y="363"/>
                      <a:pt x="279" y="363"/>
                      <a:pt x="279" y="363"/>
                    </a:cubicBezTo>
                    <a:cubicBezTo>
                      <a:pt x="281" y="362"/>
                      <a:pt x="283" y="361"/>
                      <a:pt x="284" y="360"/>
                    </a:cubicBezTo>
                    <a:cubicBezTo>
                      <a:pt x="292" y="376"/>
                      <a:pt x="301" y="392"/>
                      <a:pt x="310" y="403"/>
                    </a:cubicBezTo>
                    <a:cubicBezTo>
                      <a:pt x="313" y="427"/>
                      <a:pt x="315" y="465"/>
                      <a:pt x="301" y="480"/>
                    </a:cubicBezTo>
                    <a:cubicBezTo>
                      <a:pt x="281" y="503"/>
                      <a:pt x="221" y="510"/>
                      <a:pt x="194" y="516"/>
                    </a:cubicBezTo>
                    <a:cubicBezTo>
                      <a:pt x="167" y="523"/>
                      <a:pt x="91" y="519"/>
                      <a:pt x="79" y="655"/>
                    </a:cubicBezTo>
                    <a:cubicBezTo>
                      <a:pt x="68" y="790"/>
                      <a:pt x="15" y="884"/>
                      <a:pt x="7" y="982"/>
                    </a:cubicBezTo>
                    <a:cubicBezTo>
                      <a:pt x="0" y="1081"/>
                      <a:pt x="15" y="1213"/>
                      <a:pt x="17" y="1245"/>
                    </a:cubicBezTo>
                    <a:cubicBezTo>
                      <a:pt x="20" y="1278"/>
                      <a:pt x="22" y="1347"/>
                      <a:pt x="11" y="1379"/>
                    </a:cubicBezTo>
                    <a:cubicBezTo>
                      <a:pt x="0" y="1410"/>
                      <a:pt x="8" y="1454"/>
                      <a:pt x="8" y="1454"/>
                    </a:cubicBezTo>
                    <a:cubicBezTo>
                      <a:pt x="8" y="1454"/>
                      <a:pt x="8" y="1454"/>
                      <a:pt x="8" y="1454"/>
                    </a:cubicBezTo>
                    <a:cubicBezTo>
                      <a:pt x="8" y="1455"/>
                      <a:pt x="8" y="1455"/>
                      <a:pt x="8" y="1455"/>
                    </a:cubicBezTo>
                    <a:cubicBezTo>
                      <a:pt x="8" y="1455"/>
                      <a:pt x="13" y="1461"/>
                      <a:pt x="21" y="1468"/>
                    </a:cubicBezTo>
                    <a:cubicBezTo>
                      <a:pt x="21" y="1470"/>
                      <a:pt x="22" y="1472"/>
                      <a:pt x="24" y="1474"/>
                    </a:cubicBezTo>
                    <a:cubicBezTo>
                      <a:pt x="22" y="1469"/>
                      <a:pt x="22" y="1469"/>
                      <a:pt x="22" y="1469"/>
                    </a:cubicBezTo>
                    <a:cubicBezTo>
                      <a:pt x="29" y="1476"/>
                      <a:pt x="39" y="1483"/>
                      <a:pt x="46" y="1483"/>
                    </a:cubicBezTo>
                    <a:cubicBezTo>
                      <a:pt x="46" y="1483"/>
                      <a:pt x="78" y="1509"/>
                      <a:pt x="96" y="1508"/>
                    </a:cubicBezTo>
                    <a:cubicBezTo>
                      <a:pt x="100" y="1507"/>
                      <a:pt x="99" y="1498"/>
                      <a:pt x="99" y="1498"/>
                    </a:cubicBezTo>
                    <a:cubicBezTo>
                      <a:pt x="99" y="1498"/>
                      <a:pt x="110" y="1500"/>
                      <a:pt x="110" y="1491"/>
                    </a:cubicBezTo>
                    <a:cubicBezTo>
                      <a:pt x="110" y="1490"/>
                      <a:pt x="110" y="1489"/>
                      <a:pt x="110" y="1489"/>
                    </a:cubicBezTo>
                    <a:cubicBezTo>
                      <a:pt x="108" y="1480"/>
                      <a:pt x="89" y="1472"/>
                      <a:pt x="88" y="1471"/>
                    </a:cubicBezTo>
                    <a:cubicBezTo>
                      <a:pt x="88" y="1465"/>
                      <a:pt x="86" y="1423"/>
                      <a:pt x="86" y="1421"/>
                    </a:cubicBezTo>
                    <a:cubicBezTo>
                      <a:pt x="85" y="1419"/>
                      <a:pt x="99" y="1400"/>
                      <a:pt x="101" y="1398"/>
                    </a:cubicBezTo>
                    <a:cubicBezTo>
                      <a:pt x="101" y="1401"/>
                      <a:pt x="100" y="1413"/>
                      <a:pt x="102" y="1425"/>
                    </a:cubicBezTo>
                    <a:cubicBezTo>
                      <a:pt x="105" y="1442"/>
                      <a:pt x="113" y="1460"/>
                      <a:pt x="133" y="1463"/>
                    </a:cubicBezTo>
                    <a:cubicBezTo>
                      <a:pt x="133" y="1463"/>
                      <a:pt x="136" y="1426"/>
                      <a:pt x="138" y="1420"/>
                    </a:cubicBezTo>
                    <a:cubicBezTo>
                      <a:pt x="139" y="1414"/>
                      <a:pt x="139" y="1350"/>
                      <a:pt x="139" y="1350"/>
                    </a:cubicBezTo>
                    <a:cubicBezTo>
                      <a:pt x="139" y="1350"/>
                      <a:pt x="139" y="1348"/>
                      <a:pt x="138" y="1345"/>
                    </a:cubicBezTo>
                    <a:cubicBezTo>
                      <a:pt x="137" y="1339"/>
                      <a:pt x="133" y="1325"/>
                      <a:pt x="118" y="1306"/>
                    </a:cubicBezTo>
                    <a:cubicBezTo>
                      <a:pt x="109" y="1294"/>
                      <a:pt x="105" y="1282"/>
                      <a:pt x="103" y="1269"/>
                    </a:cubicBezTo>
                    <a:cubicBezTo>
                      <a:pt x="100" y="1252"/>
                      <a:pt x="101" y="1236"/>
                      <a:pt x="100" y="1223"/>
                    </a:cubicBezTo>
                    <a:cubicBezTo>
                      <a:pt x="98" y="1200"/>
                      <a:pt x="117" y="1048"/>
                      <a:pt x="122" y="1031"/>
                    </a:cubicBezTo>
                    <a:cubicBezTo>
                      <a:pt x="128" y="1014"/>
                      <a:pt x="132" y="953"/>
                      <a:pt x="131" y="934"/>
                    </a:cubicBezTo>
                    <a:cubicBezTo>
                      <a:pt x="129" y="914"/>
                      <a:pt x="166" y="815"/>
                      <a:pt x="168" y="810"/>
                    </a:cubicBezTo>
                    <a:cubicBezTo>
                      <a:pt x="170" y="809"/>
                      <a:pt x="170" y="809"/>
                      <a:pt x="170" y="809"/>
                    </a:cubicBezTo>
                    <a:cubicBezTo>
                      <a:pt x="170" y="825"/>
                      <a:pt x="171" y="841"/>
                      <a:pt x="172" y="855"/>
                    </a:cubicBezTo>
                    <a:cubicBezTo>
                      <a:pt x="178" y="907"/>
                      <a:pt x="181" y="1087"/>
                      <a:pt x="176" y="1126"/>
                    </a:cubicBezTo>
                    <a:cubicBezTo>
                      <a:pt x="171" y="1165"/>
                      <a:pt x="182" y="1180"/>
                      <a:pt x="162" y="1319"/>
                    </a:cubicBezTo>
                    <a:cubicBezTo>
                      <a:pt x="161" y="1319"/>
                      <a:pt x="161" y="1319"/>
                      <a:pt x="161" y="1319"/>
                    </a:cubicBezTo>
                    <a:cubicBezTo>
                      <a:pt x="161" y="1319"/>
                      <a:pt x="151" y="1402"/>
                      <a:pt x="147" y="1433"/>
                    </a:cubicBezTo>
                    <a:cubicBezTo>
                      <a:pt x="143" y="1460"/>
                      <a:pt x="136" y="1546"/>
                      <a:pt x="149" y="1620"/>
                    </a:cubicBezTo>
                    <a:cubicBezTo>
                      <a:pt x="151" y="1630"/>
                      <a:pt x="153" y="1640"/>
                      <a:pt x="156" y="1650"/>
                    </a:cubicBezTo>
                    <a:cubicBezTo>
                      <a:pt x="164" y="1679"/>
                      <a:pt x="169" y="1704"/>
                      <a:pt x="173" y="1727"/>
                    </a:cubicBezTo>
                    <a:cubicBezTo>
                      <a:pt x="180" y="1765"/>
                      <a:pt x="182" y="1798"/>
                      <a:pt x="180" y="1833"/>
                    </a:cubicBezTo>
                    <a:cubicBezTo>
                      <a:pt x="177" y="1890"/>
                      <a:pt x="190" y="1943"/>
                      <a:pt x="191" y="1997"/>
                    </a:cubicBezTo>
                    <a:cubicBezTo>
                      <a:pt x="192" y="2041"/>
                      <a:pt x="197" y="2161"/>
                      <a:pt x="216" y="2265"/>
                    </a:cubicBezTo>
                    <a:cubicBezTo>
                      <a:pt x="220" y="2289"/>
                      <a:pt x="225" y="2313"/>
                      <a:pt x="231" y="2334"/>
                    </a:cubicBezTo>
                    <a:cubicBezTo>
                      <a:pt x="234" y="2345"/>
                      <a:pt x="236" y="2355"/>
                      <a:pt x="238" y="2364"/>
                    </a:cubicBezTo>
                    <a:cubicBezTo>
                      <a:pt x="255" y="2457"/>
                      <a:pt x="224" y="2499"/>
                      <a:pt x="224" y="2499"/>
                    </a:cubicBezTo>
                    <a:cubicBezTo>
                      <a:pt x="224" y="2499"/>
                      <a:pt x="200" y="2541"/>
                      <a:pt x="192" y="2571"/>
                    </a:cubicBezTo>
                    <a:cubicBezTo>
                      <a:pt x="187" y="2589"/>
                      <a:pt x="173" y="2594"/>
                      <a:pt x="168" y="2608"/>
                    </a:cubicBezTo>
                    <a:cubicBezTo>
                      <a:pt x="164" y="2620"/>
                      <a:pt x="150" y="2629"/>
                      <a:pt x="153" y="2648"/>
                    </a:cubicBezTo>
                    <a:cubicBezTo>
                      <a:pt x="153" y="2651"/>
                      <a:pt x="154" y="2654"/>
                      <a:pt x="155" y="2657"/>
                    </a:cubicBezTo>
                    <a:cubicBezTo>
                      <a:pt x="155" y="2657"/>
                      <a:pt x="160" y="2682"/>
                      <a:pt x="172" y="2673"/>
                    </a:cubicBezTo>
                    <a:cubicBezTo>
                      <a:pt x="172" y="2673"/>
                      <a:pt x="182" y="2690"/>
                      <a:pt x="194" y="2683"/>
                    </a:cubicBezTo>
                    <a:cubicBezTo>
                      <a:pt x="194" y="2684"/>
                      <a:pt x="194" y="2684"/>
                      <a:pt x="194" y="2685"/>
                    </a:cubicBezTo>
                    <a:cubicBezTo>
                      <a:pt x="195" y="2683"/>
                      <a:pt x="195" y="2683"/>
                      <a:pt x="195" y="2683"/>
                    </a:cubicBezTo>
                    <a:cubicBezTo>
                      <a:pt x="196" y="2685"/>
                      <a:pt x="211" y="2700"/>
                      <a:pt x="221" y="2685"/>
                    </a:cubicBezTo>
                    <a:cubicBezTo>
                      <a:pt x="221" y="2686"/>
                      <a:pt x="221" y="2687"/>
                      <a:pt x="222" y="2689"/>
                    </a:cubicBezTo>
                    <a:cubicBezTo>
                      <a:pt x="223" y="2696"/>
                      <a:pt x="228" y="2706"/>
                      <a:pt x="249" y="2705"/>
                    </a:cubicBezTo>
                    <a:cubicBezTo>
                      <a:pt x="279" y="2703"/>
                      <a:pt x="281" y="2690"/>
                      <a:pt x="280" y="2672"/>
                    </a:cubicBezTo>
                    <a:cubicBezTo>
                      <a:pt x="279" y="2654"/>
                      <a:pt x="293" y="2651"/>
                      <a:pt x="293" y="2651"/>
                    </a:cubicBezTo>
                    <a:cubicBezTo>
                      <a:pt x="293" y="2651"/>
                      <a:pt x="314" y="2635"/>
                      <a:pt x="314" y="2616"/>
                    </a:cubicBezTo>
                    <a:cubicBezTo>
                      <a:pt x="314" y="2596"/>
                      <a:pt x="328" y="2580"/>
                      <a:pt x="328" y="2580"/>
                    </a:cubicBezTo>
                    <a:cubicBezTo>
                      <a:pt x="328" y="2580"/>
                      <a:pt x="344" y="2573"/>
                      <a:pt x="337" y="2535"/>
                    </a:cubicBezTo>
                    <a:cubicBezTo>
                      <a:pt x="337" y="2532"/>
                      <a:pt x="336" y="2528"/>
                      <a:pt x="335" y="2524"/>
                    </a:cubicBezTo>
                    <a:cubicBezTo>
                      <a:pt x="335" y="2523"/>
                      <a:pt x="341" y="2500"/>
                      <a:pt x="337" y="2478"/>
                    </a:cubicBezTo>
                    <a:cubicBezTo>
                      <a:pt x="337" y="2477"/>
                      <a:pt x="336" y="2475"/>
                      <a:pt x="336" y="2473"/>
                    </a:cubicBezTo>
                    <a:cubicBezTo>
                      <a:pt x="336" y="2472"/>
                      <a:pt x="335" y="2471"/>
                      <a:pt x="335" y="2469"/>
                    </a:cubicBezTo>
                    <a:cubicBezTo>
                      <a:pt x="330" y="2440"/>
                      <a:pt x="332" y="2368"/>
                      <a:pt x="333" y="2341"/>
                    </a:cubicBezTo>
                    <a:cubicBezTo>
                      <a:pt x="334" y="2311"/>
                      <a:pt x="352" y="2147"/>
                      <a:pt x="340" y="2083"/>
                    </a:cubicBezTo>
                    <a:cubicBezTo>
                      <a:pt x="340" y="2083"/>
                      <a:pt x="340" y="2083"/>
                      <a:pt x="340" y="2082"/>
                    </a:cubicBezTo>
                    <a:cubicBezTo>
                      <a:pt x="340" y="2082"/>
                      <a:pt x="340" y="2082"/>
                      <a:pt x="340" y="2082"/>
                    </a:cubicBezTo>
                    <a:cubicBezTo>
                      <a:pt x="339" y="2079"/>
                      <a:pt x="339" y="2076"/>
                      <a:pt x="338" y="2073"/>
                    </a:cubicBezTo>
                    <a:cubicBezTo>
                      <a:pt x="321" y="1974"/>
                      <a:pt x="348" y="1939"/>
                      <a:pt x="348" y="1890"/>
                    </a:cubicBezTo>
                    <a:cubicBezTo>
                      <a:pt x="348" y="1890"/>
                      <a:pt x="352" y="1833"/>
                      <a:pt x="346" y="1787"/>
                    </a:cubicBezTo>
                    <a:cubicBezTo>
                      <a:pt x="341" y="1740"/>
                      <a:pt x="351" y="1688"/>
                      <a:pt x="357" y="1629"/>
                    </a:cubicBezTo>
                    <a:cubicBezTo>
                      <a:pt x="360" y="1591"/>
                      <a:pt x="366" y="1555"/>
                      <a:pt x="370" y="1527"/>
                    </a:cubicBezTo>
                    <a:cubicBezTo>
                      <a:pt x="375" y="1529"/>
                      <a:pt x="381" y="1530"/>
                      <a:pt x="387" y="1530"/>
                    </a:cubicBezTo>
                    <a:cubicBezTo>
                      <a:pt x="389" y="1530"/>
                      <a:pt x="391" y="1530"/>
                      <a:pt x="393" y="1529"/>
                    </a:cubicBezTo>
                    <a:cubicBezTo>
                      <a:pt x="397" y="1557"/>
                      <a:pt x="403" y="1592"/>
                      <a:pt x="406" y="1628"/>
                    </a:cubicBezTo>
                    <a:cubicBezTo>
                      <a:pt x="412" y="1687"/>
                      <a:pt x="422" y="1739"/>
                      <a:pt x="416" y="1786"/>
                    </a:cubicBezTo>
                    <a:cubicBezTo>
                      <a:pt x="411" y="1833"/>
                      <a:pt x="415" y="1889"/>
                      <a:pt x="415" y="1889"/>
                    </a:cubicBezTo>
                    <a:cubicBezTo>
                      <a:pt x="415" y="1900"/>
                      <a:pt x="416" y="1911"/>
                      <a:pt x="418" y="1921"/>
                    </a:cubicBezTo>
                    <a:cubicBezTo>
                      <a:pt x="420" y="1934"/>
                      <a:pt x="423" y="1946"/>
                      <a:pt x="426" y="1960"/>
                    </a:cubicBezTo>
                    <a:cubicBezTo>
                      <a:pt x="431" y="1989"/>
                      <a:pt x="434" y="2026"/>
                      <a:pt x="423" y="2082"/>
                    </a:cubicBezTo>
                    <a:cubicBezTo>
                      <a:pt x="411" y="2147"/>
                      <a:pt x="429" y="2311"/>
                      <a:pt x="430" y="2340"/>
                    </a:cubicBezTo>
                    <a:cubicBezTo>
                      <a:pt x="431" y="2369"/>
                      <a:pt x="433" y="2450"/>
                      <a:pt x="427" y="2473"/>
                    </a:cubicBezTo>
                    <a:cubicBezTo>
                      <a:pt x="423" y="2490"/>
                      <a:pt x="425" y="2507"/>
                      <a:pt x="426" y="2516"/>
                    </a:cubicBezTo>
                    <a:cubicBezTo>
                      <a:pt x="427" y="2520"/>
                      <a:pt x="428" y="2522"/>
                      <a:pt x="428" y="2523"/>
                    </a:cubicBezTo>
                    <a:cubicBezTo>
                      <a:pt x="423" y="2541"/>
                      <a:pt x="423" y="2553"/>
                      <a:pt x="425" y="2562"/>
                    </a:cubicBezTo>
                    <a:cubicBezTo>
                      <a:pt x="428" y="2576"/>
                      <a:pt x="435" y="2580"/>
                      <a:pt x="435" y="2580"/>
                    </a:cubicBezTo>
                    <a:cubicBezTo>
                      <a:pt x="435" y="2580"/>
                      <a:pt x="446" y="2592"/>
                      <a:pt x="449" y="2608"/>
                    </a:cubicBezTo>
                    <a:cubicBezTo>
                      <a:pt x="449" y="2610"/>
                      <a:pt x="449" y="2613"/>
                      <a:pt x="449" y="2615"/>
                    </a:cubicBezTo>
                    <a:cubicBezTo>
                      <a:pt x="449" y="2616"/>
                      <a:pt x="449" y="2618"/>
                      <a:pt x="450" y="2619"/>
                    </a:cubicBezTo>
                    <a:cubicBezTo>
                      <a:pt x="452" y="2637"/>
                      <a:pt x="470" y="2651"/>
                      <a:pt x="470" y="2651"/>
                    </a:cubicBezTo>
                    <a:cubicBezTo>
                      <a:pt x="470" y="2651"/>
                      <a:pt x="480" y="2653"/>
                      <a:pt x="483" y="2665"/>
                    </a:cubicBezTo>
                    <a:cubicBezTo>
                      <a:pt x="483" y="2667"/>
                      <a:pt x="483" y="2669"/>
                      <a:pt x="483" y="2671"/>
                    </a:cubicBezTo>
                    <a:cubicBezTo>
                      <a:pt x="483" y="2676"/>
                      <a:pt x="483" y="2680"/>
                      <a:pt x="483" y="2684"/>
                    </a:cubicBezTo>
                    <a:cubicBezTo>
                      <a:pt x="485" y="2696"/>
                      <a:pt x="492" y="2703"/>
                      <a:pt x="514" y="2705"/>
                    </a:cubicBezTo>
                    <a:cubicBezTo>
                      <a:pt x="544" y="2707"/>
                      <a:pt x="542" y="2685"/>
                      <a:pt x="542" y="2685"/>
                    </a:cubicBezTo>
                    <a:cubicBezTo>
                      <a:pt x="551" y="2699"/>
                      <a:pt x="566" y="2686"/>
                      <a:pt x="568" y="2683"/>
                    </a:cubicBezTo>
                    <a:cubicBezTo>
                      <a:pt x="569" y="2685"/>
                      <a:pt x="569" y="2685"/>
                      <a:pt x="569" y="2685"/>
                    </a:cubicBezTo>
                    <a:cubicBezTo>
                      <a:pt x="569" y="2684"/>
                      <a:pt x="569" y="2684"/>
                      <a:pt x="569" y="2683"/>
                    </a:cubicBezTo>
                    <a:cubicBezTo>
                      <a:pt x="581" y="2690"/>
                      <a:pt x="591" y="2673"/>
                      <a:pt x="591" y="2673"/>
                    </a:cubicBezTo>
                    <a:cubicBezTo>
                      <a:pt x="603" y="2682"/>
                      <a:pt x="608" y="2657"/>
                      <a:pt x="608" y="2657"/>
                    </a:cubicBezTo>
                    <a:cubicBezTo>
                      <a:pt x="611" y="2649"/>
                      <a:pt x="611" y="2642"/>
                      <a:pt x="610" y="2637"/>
                    </a:cubicBezTo>
                    <a:cubicBezTo>
                      <a:pt x="607" y="2625"/>
                      <a:pt x="598" y="2617"/>
                      <a:pt x="595" y="2608"/>
                    </a:cubicBezTo>
                    <a:cubicBezTo>
                      <a:pt x="590" y="2594"/>
                      <a:pt x="576" y="2589"/>
                      <a:pt x="571" y="2571"/>
                    </a:cubicBezTo>
                    <a:cubicBezTo>
                      <a:pt x="563" y="2541"/>
                      <a:pt x="539" y="2499"/>
                      <a:pt x="539" y="2499"/>
                    </a:cubicBezTo>
                    <a:cubicBezTo>
                      <a:pt x="539" y="2499"/>
                      <a:pt x="528" y="2484"/>
                      <a:pt x="523" y="2454"/>
                    </a:cubicBezTo>
                    <a:cubicBezTo>
                      <a:pt x="518" y="2427"/>
                      <a:pt x="517" y="2387"/>
                      <a:pt x="532" y="2334"/>
                    </a:cubicBezTo>
                    <a:cubicBezTo>
                      <a:pt x="563" y="2220"/>
                      <a:pt x="570" y="2052"/>
                      <a:pt x="572" y="1998"/>
                    </a:cubicBezTo>
                    <a:cubicBezTo>
                      <a:pt x="573" y="1944"/>
                      <a:pt x="586" y="1891"/>
                      <a:pt x="583" y="1834"/>
                    </a:cubicBezTo>
                    <a:cubicBezTo>
                      <a:pt x="580" y="1777"/>
                      <a:pt x="586" y="1729"/>
                      <a:pt x="607" y="1650"/>
                    </a:cubicBezTo>
                    <a:cubicBezTo>
                      <a:pt x="629" y="1572"/>
                      <a:pt x="621" y="1465"/>
                      <a:pt x="623" y="1433"/>
                    </a:cubicBezTo>
                    <a:cubicBezTo>
                      <a:pt x="627" y="1376"/>
                      <a:pt x="620" y="1312"/>
                      <a:pt x="620" y="1312"/>
                    </a:cubicBezTo>
                    <a:cubicBezTo>
                      <a:pt x="620" y="1312"/>
                      <a:pt x="620" y="1312"/>
                      <a:pt x="620" y="1312"/>
                    </a:cubicBezTo>
                    <a:cubicBezTo>
                      <a:pt x="620" y="1311"/>
                      <a:pt x="620" y="1311"/>
                      <a:pt x="620" y="1311"/>
                    </a:cubicBezTo>
                    <a:cubicBezTo>
                      <a:pt x="619" y="1311"/>
                      <a:pt x="619" y="1311"/>
                      <a:pt x="619" y="1311"/>
                    </a:cubicBezTo>
                    <a:cubicBezTo>
                      <a:pt x="618" y="1299"/>
                      <a:pt x="614" y="1276"/>
                      <a:pt x="611" y="1255"/>
                    </a:cubicBezTo>
                    <a:cubicBezTo>
                      <a:pt x="608" y="1242"/>
                      <a:pt x="606" y="1229"/>
                      <a:pt x="603" y="1219"/>
                    </a:cubicBezTo>
                    <a:cubicBezTo>
                      <a:pt x="602" y="1215"/>
                      <a:pt x="601" y="1210"/>
                      <a:pt x="600" y="1204"/>
                    </a:cubicBezTo>
                    <a:cubicBezTo>
                      <a:pt x="593" y="1162"/>
                      <a:pt x="587" y="1083"/>
                      <a:pt x="590" y="1038"/>
                    </a:cubicBezTo>
                    <a:cubicBezTo>
                      <a:pt x="593" y="989"/>
                      <a:pt x="626" y="874"/>
                      <a:pt x="627" y="792"/>
                    </a:cubicBezTo>
                    <a:cubicBezTo>
                      <a:pt x="628" y="793"/>
                      <a:pt x="628" y="793"/>
                      <a:pt x="628" y="793"/>
                    </a:cubicBezTo>
                    <a:cubicBezTo>
                      <a:pt x="628" y="794"/>
                      <a:pt x="628" y="794"/>
                      <a:pt x="628" y="794"/>
                    </a:cubicBezTo>
                    <a:cubicBezTo>
                      <a:pt x="628" y="793"/>
                      <a:pt x="628" y="793"/>
                      <a:pt x="628" y="793"/>
                    </a:cubicBezTo>
                    <a:cubicBezTo>
                      <a:pt x="631" y="799"/>
                      <a:pt x="631" y="799"/>
                      <a:pt x="631" y="799"/>
                    </a:cubicBezTo>
                    <a:cubicBezTo>
                      <a:pt x="632" y="805"/>
                      <a:pt x="634" y="814"/>
                      <a:pt x="636" y="827"/>
                    </a:cubicBezTo>
                    <a:cubicBezTo>
                      <a:pt x="641" y="854"/>
                      <a:pt x="649" y="894"/>
                      <a:pt x="656" y="932"/>
                    </a:cubicBezTo>
                    <a:cubicBezTo>
                      <a:pt x="662" y="970"/>
                      <a:pt x="668" y="1004"/>
                      <a:pt x="668" y="1020"/>
                    </a:cubicBezTo>
                    <a:cubicBezTo>
                      <a:pt x="668" y="1058"/>
                      <a:pt x="669" y="1223"/>
                      <a:pt x="672" y="1250"/>
                    </a:cubicBezTo>
                    <a:cubicBezTo>
                      <a:pt x="676" y="1277"/>
                      <a:pt x="677" y="1307"/>
                      <a:pt x="659" y="1331"/>
                    </a:cubicBezTo>
                    <a:cubicBezTo>
                      <a:pt x="641" y="1356"/>
                      <a:pt x="636" y="1373"/>
                      <a:pt x="634" y="1380"/>
                    </a:cubicBezTo>
                    <a:cubicBezTo>
                      <a:pt x="632" y="1386"/>
                      <a:pt x="633" y="1460"/>
                      <a:pt x="633" y="1460"/>
                    </a:cubicBezTo>
                    <a:cubicBezTo>
                      <a:pt x="634" y="1461"/>
                      <a:pt x="634" y="1461"/>
                      <a:pt x="634" y="1461"/>
                    </a:cubicBezTo>
                    <a:cubicBezTo>
                      <a:pt x="634" y="1461"/>
                      <a:pt x="634" y="1461"/>
                      <a:pt x="634" y="1461"/>
                    </a:cubicBezTo>
                    <a:cubicBezTo>
                      <a:pt x="639" y="1486"/>
                      <a:pt x="639" y="1486"/>
                      <a:pt x="639" y="1486"/>
                    </a:cubicBezTo>
                    <a:cubicBezTo>
                      <a:pt x="665" y="1478"/>
                      <a:pt x="660" y="1412"/>
                      <a:pt x="660" y="1412"/>
                    </a:cubicBezTo>
                    <a:cubicBezTo>
                      <a:pt x="668" y="1421"/>
                      <a:pt x="671" y="1431"/>
                      <a:pt x="672" y="1439"/>
                    </a:cubicBezTo>
                    <a:cubicBezTo>
                      <a:pt x="674" y="1448"/>
                      <a:pt x="674" y="1456"/>
                      <a:pt x="674" y="1461"/>
                    </a:cubicBezTo>
                    <a:cubicBezTo>
                      <a:pt x="675" y="1471"/>
                      <a:pt x="672" y="1497"/>
                      <a:pt x="668" y="1500"/>
                    </a:cubicBezTo>
                    <a:cubicBezTo>
                      <a:pt x="665" y="1502"/>
                      <a:pt x="659" y="1519"/>
                      <a:pt x="661" y="1528"/>
                    </a:cubicBezTo>
                    <a:cubicBezTo>
                      <a:pt x="661" y="1531"/>
                      <a:pt x="662" y="1533"/>
                      <a:pt x="663" y="1534"/>
                    </a:cubicBezTo>
                    <a:cubicBezTo>
                      <a:pt x="670" y="1541"/>
                      <a:pt x="682" y="1532"/>
                      <a:pt x="682" y="1532"/>
                    </a:cubicBezTo>
                    <a:cubicBezTo>
                      <a:pt x="691" y="1537"/>
                      <a:pt x="699" y="1530"/>
                      <a:pt x="704" y="1524"/>
                    </a:cubicBezTo>
                    <a:cubicBezTo>
                      <a:pt x="704" y="1525"/>
                      <a:pt x="704" y="1525"/>
                      <a:pt x="704" y="1526"/>
                    </a:cubicBezTo>
                    <a:cubicBezTo>
                      <a:pt x="705" y="1523"/>
                      <a:pt x="705" y="1523"/>
                      <a:pt x="705" y="1523"/>
                    </a:cubicBezTo>
                    <a:cubicBezTo>
                      <a:pt x="707" y="1521"/>
                      <a:pt x="708" y="1519"/>
                      <a:pt x="708" y="1519"/>
                    </a:cubicBezTo>
                    <a:cubicBezTo>
                      <a:pt x="717" y="1520"/>
                      <a:pt x="741" y="1500"/>
                      <a:pt x="750" y="1481"/>
                    </a:cubicBezTo>
                    <a:cubicBezTo>
                      <a:pt x="760" y="1461"/>
                      <a:pt x="765" y="1408"/>
                      <a:pt x="758" y="1367"/>
                    </a:cubicBezTo>
                    <a:cubicBezTo>
                      <a:pt x="750" y="1327"/>
                      <a:pt x="750" y="1273"/>
                      <a:pt x="758" y="1227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4343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fr-FR"/>
              </a:p>
            </p:txBody>
          </p:sp>
        </p:grpSp>
        <p:grpSp>
          <p:nvGrpSpPr>
            <p:cNvPr id="23" name="Group 43">
              <a:extLst>
                <a:ext uri="{FF2B5EF4-FFF2-40B4-BE49-F238E27FC236}">
                  <a16:creationId xmlns:a16="http://schemas.microsoft.com/office/drawing/2014/main" id="{847361DC-12A4-4189-88FF-9D7BBC0CB8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12981" y="6445286"/>
              <a:ext cx="330517" cy="844391"/>
              <a:chOff x="2062" y="1464"/>
              <a:chExt cx="742" cy="2568"/>
            </a:xfrm>
          </p:grpSpPr>
          <p:sp>
            <p:nvSpPr>
              <p:cNvPr id="27" name="Freeform 44">
                <a:extLst>
                  <a:ext uri="{FF2B5EF4-FFF2-40B4-BE49-F238E27FC236}">
                    <a16:creationId xmlns:a16="http://schemas.microsoft.com/office/drawing/2014/main" id="{F0FE31E7-C4CB-406F-946C-16AED54E5FE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062" y="1464"/>
                <a:ext cx="742" cy="2568"/>
              </a:xfrm>
              <a:custGeom>
                <a:avLst/>
                <a:gdLst>
                  <a:gd name="T0" fmla="*/ 493 w 1120"/>
                  <a:gd name="T1" fmla="*/ 640 h 2926"/>
                  <a:gd name="T2" fmla="*/ 343 w 1120"/>
                  <a:gd name="T3" fmla="*/ 234 h 2926"/>
                  <a:gd name="T4" fmla="*/ 324 w 1120"/>
                  <a:gd name="T5" fmla="*/ 170 h 2926"/>
                  <a:gd name="T6" fmla="*/ 328 w 1120"/>
                  <a:gd name="T7" fmla="*/ 157 h 2926"/>
                  <a:gd name="T8" fmla="*/ 328 w 1120"/>
                  <a:gd name="T9" fmla="*/ 151 h 2926"/>
                  <a:gd name="T10" fmla="*/ 334 w 1120"/>
                  <a:gd name="T11" fmla="*/ 146 h 2926"/>
                  <a:gd name="T12" fmla="*/ 344 w 1120"/>
                  <a:gd name="T13" fmla="*/ 98 h 2926"/>
                  <a:gd name="T14" fmla="*/ 340 w 1120"/>
                  <a:gd name="T15" fmla="*/ 53 h 2926"/>
                  <a:gd name="T16" fmla="*/ 273 w 1120"/>
                  <a:gd name="T17" fmla="*/ 2 h 2926"/>
                  <a:gd name="T18" fmla="*/ 203 w 1120"/>
                  <a:gd name="T19" fmla="*/ 62 h 2926"/>
                  <a:gd name="T20" fmla="*/ 202 w 1120"/>
                  <a:gd name="T21" fmla="*/ 100 h 2926"/>
                  <a:gd name="T22" fmla="*/ 213 w 1120"/>
                  <a:gd name="T23" fmla="*/ 146 h 2926"/>
                  <a:gd name="T24" fmla="*/ 220 w 1120"/>
                  <a:gd name="T25" fmla="*/ 151 h 2926"/>
                  <a:gd name="T26" fmla="*/ 220 w 1120"/>
                  <a:gd name="T27" fmla="*/ 157 h 2926"/>
                  <a:gd name="T28" fmla="*/ 221 w 1120"/>
                  <a:gd name="T29" fmla="*/ 164 h 2926"/>
                  <a:gd name="T30" fmla="*/ 222 w 1120"/>
                  <a:gd name="T31" fmla="*/ 170 h 2926"/>
                  <a:gd name="T32" fmla="*/ 224 w 1120"/>
                  <a:gd name="T33" fmla="*/ 175 h 2926"/>
                  <a:gd name="T34" fmla="*/ 206 w 1120"/>
                  <a:gd name="T35" fmla="*/ 234 h 2926"/>
                  <a:gd name="T36" fmla="*/ 54 w 1120"/>
                  <a:gd name="T37" fmla="*/ 640 h 2926"/>
                  <a:gd name="T38" fmla="*/ 8 w 1120"/>
                  <a:gd name="T39" fmla="*/ 805 h 2926"/>
                  <a:gd name="T40" fmla="*/ 65 w 1120"/>
                  <a:gd name="T41" fmla="*/ 854 h 2926"/>
                  <a:gd name="T42" fmla="*/ 85 w 1120"/>
                  <a:gd name="T43" fmla="*/ 836 h 2926"/>
                  <a:gd name="T44" fmla="*/ 86 w 1120"/>
                  <a:gd name="T45" fmla="*/ 837 h 2926"/>
                  <a:gd name="T46" fmla="*/ 98 w 1120"/>
                  <a:gd name="T47" fmla="*/ 724 h 2926"/>
                  <a:gd name="T48" fmla="*/ 144 w 1120"/>
                  <a:gd name="T49" fmla="*/ 440 h 2926"/>
                  <a:gd name="T50" fmla="*/ 160 w 1120"/>
                  <a:gd name="T51" fmla="*/ 617 h 2926"/>
                  <a:gd name="T52" fmla="*/ 153 w 1120"/>
                  <a:gd name="T53" fmla="*/ 646 h 2926"/>
                  <a:gd name="T54" fmla="*/ 150 w 1120"/>
                  <a:gd name="T55" fmla="*/ 657 h 2926"/>
                  <a:gd name="T56" fmla="*/ 148 w 1120"/>
                  <a:gd name="T57" fmla="*/ 668 h 2926"/>
                  <a:gd name="T58" fmla="*/ 146 w 1120"/>
                  <a:gd name="T59" fmla="*/ 678 h 2926"/>
                  <a:gd name="T60" fmla="*/ 145 w 1120"/>
                  <a:gd name="T61" fmla="*/ 688 h 2926"/>
                  <a:gd name="T62" fmla="*/ 144 w 1120"/>
                  <a:gd name="T63" fmla="*/ 695 h 2926"/>
                  <a:gd name="T64" fmla="*/ 206 w 1120"/>
                  <a:gd name="T65" fmla="*/ 1321 h 2926"/>
                  <a:gd name="T66" fmla="*/ 168 w 1120"/>
                  <a:gd name="T67" fmla="*/ 1407 h 2926"/>
                  <a:gd name="T68" fmla="*/ 200 w 1120"/>
                  <a:gd name="T69" fmla="*/ 1421 h 2926"/>
                  <a:gd name="T70" fmla="*/ 215 w 1120"/>
                  <a:gd name="T71" fmla="*/ 1418 h 2926"/>
                  <a:gd name="T72" fmla="*/ 238 w 1120"/>
                  <a:gd name="T73" fmla="*/ 1422 h 2926"/>
                  <a:gd name="T74" fmla="*/ 244 w 1120"/>
                  <a:gd name="T75" fmla="*/ 1419 h 2926"/>
                  <a:gd name="T76" fmla="*/ 255 w 1120"/>
                  <a:gd name="T77" fmla="*/ 1402 h 2926"/>
                  <a:gd name="T78" fmla="*/ 250 w 1120"/>
                  <a:gd name="T79" fmla="*/ 1046 h 2926"/>
                  <a:gd name="T80" fmla="*/ 298 w 1120"/>
                  <a:gd name="T81" fmla="*/ 1046 h 2926"/>
                  <a:gd name="T82" fmla="*/ 291 w 1120"/>
                  <a:gd name="T83" fmla="*/ 1402 h 2926"/>
                  <a:gd name="T84" fmla="*/ 302 w 1120"/>
                  <a:gd name="T85" fmla="*/ 1419 h 2926"/>
                  <a:gd name="T86" fmla="*/ 309 w 1120"/>
                  <a:gd name="T87" fmla="*/ 1422 h 2926"/>
                  <a:gd name="T88" fmla="*/ 317 w 1120"/>
                  <a:gd name="T89" fmla="*/ 1424 h 2926"/>
                  <a:gd name="T90" fmla="*/ 343 w 1120"/>
                  <a:gd name="T91" fmla="*/ 1421 h 2926"/>
                  <a:gd name="T92" fmla="*/ 369 w 1120"/>
                  <a:gd name="T93" fmla="*/ 1414 h 2926"/>
                  <a:gd name="T94" fmla="*/ 369 w 1120"/>
                  <a:gd name="T95" fmla="*/ 1383 h 2926"/>
                  <a:gd name="T96" fmla="*/ 379 w 1120"/>
                  <a:gd name="T97" fmla="*/ 1026 h 2926"/>
                  <a:gd name="T98" fmla="*/ 402 w 1120"/>
                  <a:gd name="T99" fmla="*/ 692 h 2926"/>
                  <a:gd name="T100" fmla="*/ 402 w 1120"/>
                  <a:gd name="T101" fmla="*/ 684 h 2926"/>
                  <a:gd name="T102" fmla="*/ 400 w 1120"/>
                  <a:gd name="T103" fmla="*/ 674 h 2926"/>
                  <a:gd name="T104" fmla="*/ 398 w 1120"/>
                  <a:gd name="T105" fmla="*/ 663 h 2926"/>
                  <a:gd name="T106" fmla="*/ 395 w 1120"/>
                  <a:gd name="T107" fmla="*/ 651 h 2926"/>
                  <a:gd name="T108" fmla="*/ 393 w 1120"/>
                  <a:gd name="T109" fmla="*/ 640 h 2926"/>
                  <a:gd name="T110" fmla="*/ 391 w 1120"/>
                  <a:gd name="T111" fmla="*/ 632 h 2926"/>
                  <a:gd name="T112" fmla="*/ 392 w 1120"/>
                  <a:gd name="T113" fmla="*/ 535 h 2926"/>
                  <a:gd name="T114" fmla="*/ 416 w 1120"/>
                  <a:gd name="T115" fmla="*/ 593 h 2926"/>
                  <a:gd name="T116" fmla="*/ 458 w 1120"/>
                  <a:gd name="T117" fmla="*/ 837 h 2926"/>
                  <a:gd name="T118" fmla="*/ 461 w 1120"/>
                  <a:gd name="T119" fmla="*/ 837 h 2926"/>
                  <a:gd name="T120" fmla="*/ 462 w 1120"/>
                  <a:gd name="T121" fmla="*/ 836 h 2926"/>
                  <a:gd name="T122" fmla="*/ 504 w 1120"/>
                  <a:gd name="T123" fmla="*/ 816 h 2926"/>
                  <a:gd name="T124" fmla="*/ 328 w 1120"/>
                  <a:gd name="T125" fmla="*/ 151 h 292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120" h="2926">
                    <a:moveTo>
                      <a:pt x="1111" y="1628"/>
                    </a:moveTo>
                    <a:cubicBezTo>
                      <a:pt x="1106" y="1614"/>
                      <a:pt x="1105" y="1598"/>
                      <a:pt x="1100" y="1592"/>
                    </a:cubicBezTo>
                    <a:cubicBezTo>
                      <a:pt x="1095" y="1586"/>
                      <a:pt x="1087" y="1551"/>
                      <a:pt x="1078" y="1539"/>
                    </a:cubicBezTo>
                    <a:cubicBezTo>
                      <a:pt x="1069" y="1528"/>
                      <a:pt x="1035" y="1477"/>
                      <a:pt x="1026" y="1469"/>
                    </a:cubicBezTo>
                    <a:cubicBezTo>
                      <a:pt x="1023" y="1464"/>
                      <a:pt x="1025" y="1444"/>
                      <a:pt x="1021" y="1430"/>
                    </a:cubicBezTo>
                    <a:cubicBezTo>
                      <a:pt x="1017" y="1416"/>
                      <a:pt x="1018" y="1402"/>
                      <a:pt x="1014" y="1386"/>
                    </a:cubicBezTo>
                    <a:cubicBezTo>
                      <a:pt x="1010" y="1369"/>
                      <a:pt x="1010" y="1337"/>
                      <a:pt x="1009" y="1315"/>
                    </a:cubicBezTo>
                    <a:cubicBezTo>
                      <a:pt x="1007" y="1277"/>
                      <a:pt x="1007" y="1129"/>
                      <a:pt x="985" y="1075"/>
                    </a:cubicBezTo>
                    <a:cubicBezTo>
                      <a:pt x="981" y="1058"/>
                      <a:pt x="976" y="1030"/>
                      <a:pt x="977" y="992"/>
                    </a:cubicBezTo>
                    <a:cubicBezTo>
                      <a:pt x="975" y="886"/>
                      <a:pt x="951" y="825"/>
                      <a:pt x="953" y="792"/>
                    </a:cubicBezTo>
                    <a:cubicBezTo>
                      <a:pt x="960" y="744"/>
                      <a:pt x="949" y="693"/>
                      <a:pt x="940" y="653"/>
                    </a:cubicBezTo>
                    <a:cubicBezTo>
                      <a:pt x="921" y="567"/>
                      <a:pt x="879" y="544"/>
                      <a:pt x="860" y="540"/>
                    </a:cubicBezTo>
                    <a:cubicBezTo>
                      <a:pt x="840" y="536"/>
                      <a:pt x="810" y="533"/>
                      <a:pt x="797" y="520"/>
                    </a:cubicBezTo>
                    <a:cubicBezTo>
                      <a:pt x="787" y="512"/>
                      <a:pt x="720" y="481"/>
                      <a:pt x="701" y="479"/>
                    </a:cubicBezTo>
                    <a:cubicBezTo>
                      <a:pt x="651" y="470"/>
                      <a:pt x="660" y="380"/>
                      <a:pt x="660" y="362"/>
                    </a:cubicBezTo>
                    <a:cubicBezTo>
                      <a:pt x="660" y="362"/>
                      <a:pt x="660" y="362"/>
                      <a:pt x="660" y="362"/>
                    </a:cubicBezTo>
                    <a:cubicBezTo>
                      <a:pt x="660" y="362"/>
                      <a:pt x="660" y="362"/>
                      <a:pt x="660" y="362"/>
                    </a:cubicBezTo>
                    <a:cubicBezTo>
                      <a:pt x="661" y="360"/>
                      <a:pt x="661" y="358"/>
                      <a:pt x="662" y="357"/>
                    </a:cubicBezTo>
                    <a:cubicBezTo>
                      <a:pt x="662" y="357"/>
                      <a:pt x="662" y="356"/>
                      <a:pt x="662" y="356"/>
                    </a:cubicBezTo>
                    <a:cubicBezTo>
                      <a:pt x="663" y="355"/>
                      <a:pt x="663" y="353"/>
                      <a:pt x="664" y="351"/>
                    </a:cubicBezTo>
                    <a:cubicBezTo>
                      <a:pt x="664" y="350"/>
                      <a:pt x="664" y="350"/>
                      <a:pt x="664" y="350"/>
                    </a:cubicBezTo>
                    <a:cubicBezTo>
                      <a:pt x="665" y="348"/>
                      <a:pt x="665" y="346"/>
                      <a:pt x="666" y="344"/>
                    </a:cubicBezTo>
                    <a:cubicBezTo>
                      <a:pt x="666" y="344"/>
                      <a:pt x="666" y="344"/>
                      <a:pt x="666" y="343"/>
                    </a:cubicBezTo>
                    <a:cubicBezTo>
                      <a:pt x="666" y="341"/>
                      <a:pt x="667" y="339"/>
                      <a:pt x="667" y="337"/>
                    </a:cubicBezTo>
                    <a:cubicBezTo>
                      <a:pt x="667" y="337"/>
                      <a:pt x="667" y="337"/>
                      <a:pt x="668" y="337"/>
                    </a:cubicBezTo>
                    <a:cubicBezTo>
                      <a:pt x="668" y="334"/>
                      <a:pt x="669" y="332"/>
                      <a:pt x="669" y="330"/>
                    </a:cubicBezTo>
                    <a:cubicBezTo>
                      <a:pt x="669" y="330"/>
                      <a:pt x="669" y="330"/>
                      <a:pt x="669" y="330"/>
                    </a:cubicBezTo>
                    <a:cubicBezTo>
                      <a:pt x="669" y="328"/>
                      <a:pt x="670" y="325"/>
                      <a:pt x="670" y="323"/>
                    </a:cubicBezTo>
                    <a:cubicBezTo>
                      <a:pt x="670" y="323"/>
                      <a:pt x="670" y="323"/>
                      <a:pt x="670" y="323"/>
                    </a:cubicBezTo>
                    <a:cubicBezTo>
                      <a:pt x="671" y="321"/>
                      <a:pt x="671" y="319"/>
                      <a:pt x="671" y="317"/>
                    </a:cubicBezTo>
                    <a:cubicBezTo>
                      <a:pt x="671" y="317"/>
                      <a:pt x="671" y="317"/>
                      <a:pt x="671" y="317"/>
                    </a:cubicBezTo>
                    <a:cubicBezTo>
                      <a:pt x="672" y="315"/>
                      <a:pt x="672" y="313"/>
                      <a:pt x="672" y="312"/>
                    </a:cubicBezTo>
                    <a:cubicBezTo>
                      <a:pt x="672" y="312"/>
                      <a:pt x="672" y="312"/>
                      <a:pt x="672" y="312"/>
                    </a:cubicBezTo>
                    <a:cubicBezTo>
                      <a:pt x="672" y="311"/>
                      <a:pt x="672" y="310"/>
                      <a:pt x="672" y="310"/>
                    </a:cubicBezTo>
                    <a:cubicBezTo>
                      <a:pt x="672" y="310"/>
                      <a:pt x="672" y="310"/>
                      <a:pt x="672" y="310"/>
                    </a:cubicBezTo>
                    <a:cubicBezTo>
                      <a:pt x="674" y="309"/>
                      <a:pt x="676" y="308"/>
                      <a:pt x="679" y="306"/>
                    </a:cubicBezTo>
                    <a:cubicBezTo>
                      <a:pt x="679" y="306"/>
                      <a:pt x="679" y="306"/>
                      <a:pt x="679" y="306"/>
                    </a:cubicBezTo>
                    <a:cubicBezTo>
                      <a:pt x="680" y="305"/>
                      <a:pt x="680" y="305"/>
                      <a:pt x="681" y="305"/>
                    </a:cubicBezTo>
                    <a:cubicBezTo>
                      <a:pt x="681" y="304"/>
                      <a:pt x="681" y="304"/>
                      <a:pt x="681" y="304"/>
                    </a:cubicBezTo>
                    <a:cubicBezTo>
                      <a:pt x="682" y="304"/>
                      <a:pt x="682" y="303"/>
                      <a:pt x="682" y="303"/>
                    </a:cubicBezTo>
                    <a:cubicBezTo>
                      <a:pt x="683" y="303"/>
                      <a:pt x="683" y="302"/>
                      <a:pt x="683" y="302"/>
                    </a:cubicBezTo>
                    <a:cubicBezTo>
                      <a:pt x="683" y="302"/>
                      <a:pt x="684" y="302"/>
                      <a:pt x="684" y="301"/>
                    </a:cubicBezTo>
                    <a:cubicBezTo>
                      <a:pt x="684" y="301"/>
                      <a:pt x="685" y="300"/>
                      <a:pt x="685" y="300"/>
                    </a:cubicBezTo>
                    <a:cubicBezTo>
                      <a:pt x="688" y="296"/>
                      <a:pt x="689" y="291"/>
                      <a:pt x="693" y="286"/>
                    </a:cubicBezTo>
                    <a:cubicBezTo>
                      <a:pt x="696" y="280"/>
                      <a:pt x="695" y="276"/>
                      <a:pt x="698" y="267"/>
                    </a:cubicBezTo>
                    <a:cubicBezTo>
                      <a:pt x="701" y="258"/>
                      <a:pt x="703" y="244"/>
                      <a:pt x="703" y="239"/>
                    </a:cubicBezTo>
                    <a:cubicBezTo>
                      <a:pt x="703" y="233"/>
                      <a:pt x="709" y="218"/>
                      <a:pt x="709" y="211"/>
                    </a:cubicBezTo>
                    <a:cubicBezTo>
                      <a:pt x="709" y="206"/>
                      <a:pt x="707" y="202"/>
                      <a:pt x="705" y="201"/>
                    </a:cubicBezTo>
                    <a:cubicBezTo>
                      <a:pt x="705" y="201"/>
                      <a:pt x="705" y="201"/>
                      <a:pt x="705" y="201"/>
                    </a:cubicBezTo>
                    <a:cubicBezTo>
                      <a:pt x="705" y="201"/>
                      <a:pt x="706" y="201"/>
                      <a:pt x="706" y="200"/>
                    </a:cubicBezTo>
                    <a:cubicBezTo>
                      <a:pt x="706" y="200"/>
                      <a:pt x="706" y="200"/>
                      <a:pt x="706" y="200"/>
                    </a:cubicBezTo>
                    <a:cubicBezTo>
                      <a:pt x="706" y="200"/>
                      <a:pt x="706" y="200"/>
                      <a:pt x="706" y="200"/>
                    </a:cubicBezTo>
                    <a:cubicBezTo>
                      <a:pt x="707" y="200"/>
                      <a:pt x="707" y="199"/>
                      <a:pt x="707" y="199"/>
                    </a:cubicBezTo>
                    <a:cubicBezTo>
                      <a:pt x="707" y="192"/>
                      <a:pt x="704" y="175"/>
                      <a:pt x="705" y="168"/>
                    </a:cubicBezTo>
                    <a:cubicBezTo>
                      <a:pt x="705" y="163"/>
                      <a:pt x="706" y="148"/>
                      <a:pt x="706" y="142"/>
                    </a:cubicBezTo>
                    <a:cubicBezTo>
                      <a:pt x="706" y="131"/>
                      <a:pt x="700" y="120"/>
                      <a:pt x="697" y="110"/>
                    </a:cubicBezTo>
                    <a:cubicBezTo>
                      <a:pt x="694" y="99"/>
                      <a:pt x="694" y="87"/>
                      <a:pt x="691" y="77"/>
                    </a:cubicBezTo>
                    <a:cubicBezTo>
                      <a:pt x="687" y="64"/>
                      <a:pt x="678" y="56"/>
                      <a:pt x="666" y="49"/>
                    </a:cubicBezTo>
                    <a:cubicBezTo>
                      <a:pt x="657" y="44"/>
                      <a:pt x="646" y="43"/>
                      <a:pt x="641" y="35"/>
                    </a:cubicBezTo>
                    <a:cubicBezTo>
                      <a:pt x="638" y="31"/>
                      <a:pt x="641" y="30"/>
                      <a:pt x="635" y="27"/>
                    </a:cubicBezTo>
                    <a:cubicBezTo>
                      <a:pt x="632" y="25"/>
                      <a:pt x="626" y="24"/>
                      <a:pt x="623" y="23"/>
                    </a:cubicBezTo>
                    <a:cubicBezTo>
                      <a:pt x="614" y="21"/>
                      <a:pt x="602" y="16"/>
                      <a:pt x="604" y="5"/>
                    </a:cubicBezTo>
                    <a:cubicBezTo>
                      <a:pt x="591" y="2"/>
                      <a:pt x="570" y="13"/>
                      <a:pt x="559" y="2"/>
                    </a:cubicBezTo>
                    <a:cubicBezTo>
                      <a:pt x="551" y="2"/>
                      <a:pt x="551" y="2"/>
                      <a:pt x="551" y="2"/>
                    </a:cubicBezTo>
                    <a:cubicBezTo>
                      <a:pt x="544" y="4"/>
                      <a:pt x="535" y="3"/>
                      <a:pt x="528" y="0"/>
                    </a:cubicBezTo>
                    <a:cubicBezTo>
                      <a:pt x="525" y="6"/>
                      <a:pt x="511" y="12"/>
                      <a:pt x="503" y="12"/>
                    </a:cubicBezTo>
                    <a:cubicBezTo>
                      <a:pt x="493" y="12"/>
                      <a:pt x="482" y="14"/>
                      <a:pt x="476" y="23"/>
                    </a:cubicBezTo>
                    <a:cubicBezTo>
                      <a:pt x="480" y="22"/>
                      <a:pt x="485" y="20"/>
                      <a:pt x="487" y="23"/>
                    </a:cubicBezTo>
                    <a:cubicBezTo>
                      <a:pt x="461" y="37"/>
                      <a:pt x="429" y="57"/>
                      <a:pt x="426" y="89"/>
                    </a:cubicBezTo>
                    <a:cubicBezTo>
                      <a:pt x="425" y="103"/>
                      <a:pt x="418" y="114"/>
                      <a:pt x="417" y="128"/>
                    </a:cubicBezTo>
                    <a:cubicBezTo>
                      <a:pt x="416" y="142"/>
                      <a:pt x="405" y="149"/>
                      <a:pt x="410" y="163"/>
                    </a:cubicBezTo>
                    <a:cubicBezTo>
                      <a:pt x="409" y="172"/>
                      <a:pt x="412" y="172"/>
                      <a:pt x="412" y="180"/>
                    </a:cubicBezTo>
                    <a:cubicBezTo>
                      <a:pt x="409" y="189"/>
                      <a:pt x="417" y="200"/>
                      <a:pt x="417" y="200"/>
                    </a:cubicBezTo>
                    <a:cubicBezTo>
                      <a:pt x="417" y="200"/>
                      <a:pt x="417" y="200"/>
                      <a:pt x="417" y="200"/>
                    </a:cubicBezTo>
                    <a:cubicBezTo>
                      <a:pt x="416" y="200"/>
                      <a:pt x="415" y="202"/>
                      <a:pt x="414" y="204"/>
                    </a:cubicBezTo>
                    <a:cubicBezTo>
                      <a:pt x="414" y="204"/>
                      <a:pt x="414" y="204"/>
                      <a:pt x="414" y="204"/>
                    </a:cubicBezTo>
                    <a:cubicBezTo>
                      <a:pt x="413" y="205"/>
                      <a:pt x="413" y="205"/>
                      <a:pt x="413" y="206"/>
                    </a:cubicBezTo>
                    <a:cubicBezTo>
                      <a:pt x="413" y="207"/>
                      <a:pt x="413" y="207"/>
                      <a:pt x="413" y="207"/>
                    </a:cubicBezTo>
                    <a:cubicBezTo>
                      <a:pt x="412" y="208"/>
                      <a:pt x="412" y="209"/>
                      <a:pt x="412" y="211"/>
                    </a:cubicBezTo>
                    <a:cubicBezTo>
                      <a:pt x="412" y="218"/>
                      <a:pt x="419" y="233"/>
                      <a:pt x="419" y="239"/>
                    </a:cubicBezTo>
                    <a:cubicBezTo>
                      <a:pt x="419" y="244"/>
                      <a:pt x="420" y="258"/>
                      <a:pt x="424" y="267"/>
                    </a:cubicBezTo>
                    <a:cubicBezTo>
                      <a:pt x="427" y="276"/>
                      <a:pt x="425" y="280"/>
                      <a:pt x="429" y="286"/>
                    </a:cubicBezTo>
                    <a:cubicBezTo>
                      <a:pt x="432" y="291"/>
                      <a:pt x="433" y="296"/>
                      <a:pt x="436" y="300"/>
                    </a:cubicBezTo>
                    <a:cubicBezTo>
                      <a:pt x="437" y="300"/>
                      <a:pt x="437" y="301"/>
                      <a:pt x="437" y="301"/>
                    </a:cubicBezTo>
                    <a:cubicBezTo>
                      <a:pt x="438" y="302"/>
                      <a:pt x="438" y="302"/>
                      <a:pt x="438" y="302"/>
                    </a:cubicBezTo>
                    <a:cubicBezTo>
                      <a:pt x="438" y="302"/>
                      <a:pt x="439" y="303"/>
                      <a:pt x="439" y="303"/>
                    </a:cubicBezTo>
                    <a:cubicBezTo>
                      <a:pt x="439" y="303"/>
                      <a:pt x="440" y="304"/>
                      <a:pt x="440" y="304"/>
                    </a:cubicBezTo>
                    <a:cubicBezTo>
                      <a:pt x="440" y="304"/>
                      <a:pt x="441" y="305"/>
                      <a:pt x="441" y="305"/>
                    </a:cubicBezTo>
                    <a:cubicBezTo>
                      <a:pt x="441" y="305"/>
                      <a:pt x="442" y="306"/>
                      <a:pt x="442" y="306"/>
                    </a:cubicBezTo>
                    <a:cubicBezTo>
                      <a:pt x="442" y="306"/>
                      <a:pt x="443" y="306"/>
                      <a:pt x="443" y="306"/>
                    </a:cubicBezTo>
                    <a:cubicBezTo>
                      <a:pt x="445" y="308"/>
                      <a:pt x="448" y="310"/>
                      <a:pt x="449" y="310"/>
                    </a:cubicBezTo>
                    <a:cubicBezTo>
                      <a:pt x="449" y="310"/>
                      <a:pt x="449" y="310"/>
                      <a:pt x="449" y="310"/>
                    </a:cubicBezTo>
                    <a:cubicBezTo>
                      <a:pt x="449" y="312"/>
                      <a:pt x="450" y="314"/>
                      <a:pt x="450" y="316"/>
                    </a:cubicBezTo>
                    <a:cubicBezTo>
                      <a:pt x="450" y="316"/>
                      <a:pt x="450" y="316"/>
                      <a:pt x="450" y="316"/>
                    </a:cubicBezTo>
                    <a:cubicBezTo>
                      <a:pt x="450" y="317"/>
                      <a:pt x="450" y="318"/>
                      <a:pt x="450" y="319"/>
                    </a:cubicBezTo>
                    <a:cubicBezTo>
                      <a:pt x="450" y="319"/>
                      <a:pt x="450" y="319"/>
                      <a:pt x="450" y="319"/>
                    </a:cubicBezTo>
                    <a:cubicBezTo>
                      <a:pt x="450" y="320"/>
                      <a:pt x="450" y="321"/>
                      <a:pt x="450" y="322"/>
                    </a:cubicBezTo>
                    <a:cubicBezTo>
                      <a:pt x="450" y="322"/>
                      <a:pt x="450" y="322"/>
                      <a:pt x="450" y="322"/>
                    </a:cubicBezTo>
                    <a:cubicBezTo>
                      <a:pt x="450" y="323"/>
                      <a:pt x="451" y="324"/>
                      <a:pt x="451" y="326"/>
                    </a:cubicBezTo>
                    <a:cubicBezTo>
                      <a:pt x="451" y="326"/>
                      <a:pt x="451" y="326"/>
                      <a:pt x="451" y="326"/>
                    </a:cubicBezTo>
                    <a:cubicBezTo>
                      <a:pt x="451" y="327"/>
                      <a:pt x="451" y="328"/>
                      <a:pt x="451" y="329"/>
                    </a:cubicBezTo>
                    <a:cubicBezTo>
                      <a:pt x="451" y="329"/>
                      <a:pt x="451" y="330"/>
                      <a:pt x="451" y="330"/>
                    </a:cubicBezTo>
                    <a:cubicBezTo>
                      <a:pt x="451" y="331"/>
                      <a:pt x="452" y="332"/>
                      <a:pt x="452" y="333"/>
                    </a:cubicBezTo>
                    <a:cubicBezTo>
                      <a:pt x="452" y="333"/>
                      <a:pt x="452" y="333"/>
                      <a:pt x="452" y="334"/>
                    </a:cubicBezTo>
                    <a:cubicBezTo>
                      <a:pt x="452" y="335"/>
                      <a:pt x="452" y="336"/>
                      <a:pt x="452" y="336"/>
                    </a:cubicBezTo>
                    <a:cubicBezTo>
                      <a:pt x="452" y="337"/>
                      <a:pt x="452" y="337"/>
                      <a:pt x="453" y="338"/>
                    </a:cubicBezTo>
                    <a:cubicBezTo>
                      <a:pt x="453" y="339"/>
                      <a:pt x="453" y="339"/>
                      <a:pt x="453" y="340"/>
                    </a:cubicBezTo>
                    <a:cubicBezTo>
                      <a:pt x="453" y="341"/>
                      <a:pt x="453" y="341"/>
                      <a:pt x="453" y="342"/>
                    </a:cubicBezTo>
                    <a:cubicBezTo>
                      <a:pt x="453" y="342"/>
                      <a:pt x="454" y="343"/>
                      <a:pt x="454" y="344"/>
                    </a:cubicBezTo>
                    <a:cubicBezTo>
                      <a:pt x="454" y="344"/>
                      <a:pt x="454" y="345"/>
                      <a:pt x="454" y="345"/>
                    </a:cubicBezTo>
                    <a:cubicBezTo>
                      <a:pt x="454" y="346"/>
                      <a:pt x="454" y="347"/>
                      <a:pt x="454" y="347"/>
                    </a:cubicBezTo>
                    <a:cubicBezTo>
                      <a:pt x="455" y="348"/>
                      <a:pt x="455" y="348"/>
                      <a:pt x="455" y="349"/>
                    </a:cubicBezTo>
                    <a:cubicBezTo>
                      <a:pt x="455" y="349"/>
                      <a:pt x="455" y="350"/>
                      <a:pt x="455" y="351"/>
                    </a:cubicBezTo>
                    <a:cubicBezTo>
                      <a:pt x="455" y="351"/>
                      <a:pt x="456" y="352"/>
                      <a:pt x="456" y="352"/>
                    </a:cubicBezTo>
                    <a:cubicBezTo>
                      <a:pt x="456" y="353"/>
                      <a:pt x="456" y="353"/>
                      <a:pt x="456" y="354"/>
                    </a:cubicBezTo>
                    <a:cubicBezTo>
                      <a:pt x="456" y="354"/>
                      <a:pt x="457" y="355"/>
                      <a:pt x="457" y="355"/>
                    </a:cubicBezTo>
                    <a:cubicBezTo>
                      <a:pt x="457" y="356"/>
                      <a:pt x="457" y="356"/>
                      <a:pt x="457" y="357"/>
                    </a:cubicBezTo>
                    <a:cubicBezTo>
                      <a:pt x="457" y="357"/>
                      <a:pt x="458" y="358"/>
                      <a:pt x="458" y="358"/>
                    </a:cubicBezTo>
                    <a:cubicBezTo>
                      <a:pt x="458" y="359"/>
                      <a:pt x="458" y="359"/>
                      <a:pt x="458" y="359"/>
                    </a:cubicBezTo>
                    <a:cubicBezTo>
                      <a:pt x="459" y="360"/>
                      <a:pt x="459" y="361"/>
                      <a:pt x="459" y="362"/>
                    </a:cubicBezTo>
                    <a:cubicBezTo>
                      <a:pt x="460" y="362"/>
                      <a:pt x="460" y="363"/>
                      <a:pt x="461" y="364"/>
                    </a:cubicBezTo>
                    <a:cubicBezTo>
                      <a:pt x="461" y="365"/>
                      <a:pt x="461" y="365"/>
                      <a:pt x="461" y="366"/>
                    </a:cubicBezTo>
                    <a:cubicBezTo>
                      <a:pt x="461" y="377"/>
                      <a:pt x="463" y="401"/>
                      <a:pt x="459" y="425"/>
                    </a:cubicBezTo>
                    <a:cubicBezTo>
                      <a:pt x="459" y="425"/>
                      <a:pt x="459" y="426"/>
                      <a:pt x="459" y="426"/>
                    </a:cubicBezTo>
                    <a:cubicBezTo>
                      <a:pt x="458" y="427"/>
                      <a:pt x="458" y="427"/>
                      <a:pt x="458" y="427"/>
                    </a:cubicBezTo>
                    <a:cubicBezTo>
                      <a:pt x="454" y="452"/>
                      <a:pt x="443" y="475"/>
                      <a:pt x="420" y="479"/>
                    </a:cubicBezTo>
                    <a:cubicBezTo>
                      <a:pt x="400" y="481"/>
                      <a:pt x="333" y="512"/>
                      <a:pt x="324" y="520"/>
                    </a:cubicBezTo>
                    <a:cubicBezTo>
                      <a:pt x="311" y="533"/>
                      <a:pt x="280" y="536"/>
                      <a:pt x="261" y="540"/>
                    </a:cubicBezTo>
                    <a:cubicBezTo>
                      <a:pt x="241" y="544"/>
                      <a:pt x="200" y="567"/>
                      <a:pt x="180" y="653"/>
                    </a:cubicBezTo>
                    <a:cubicBezTo>
                      <a:pt x="171" y="693"/>
                      <a:pt x="161" y="744"/>
                      <a:pt x="167" y="792"/>
                    </a:cubicBezTo>
                    <a:cubicBezTo>
                      <a:pt x="170" y="825"/>
                      <a:pt x="146" y="886"/>
                      <a:pt x="143" y="992"/>
                    </a:cubicBezTo>
                    <a:cubicBezTo>
                      <a:pt x="144" y="1030"/>
                      <a:pt x="140" y="1058"/>
                      <a:pt x="135" y="1075"/>
                    </a:cubicBezTo>
                    <a:cubicBezTo>
                      <a:pt x="113" y="1129"/>
                      <a:pt x="113" y="1277"/>
                      <a:pt x="112" y="1315"/>
                    </a:cubicBezTo>
                    <a:cubicBezTo>
                      <a:pt x="111" y="1337"/>
                      <a:pt x="111" y="1369"/>
                      <a:pt x="107" y="1386"/>
                    </a:cubicBezTo>
                    <a:cubicBezTo>
                      <a:pt x="103" y="1402"/>
                      <a:pt x="106" y="1416"/>
                      <a:pt x="101" y="1430"/>
                    </a:cubicBezTo>
                    <a:cubicBezTo>
                      <a:pt x="97" y="1444"/>
                      <a:pt x="99" y="1464"/>
                      <a:pt x="96" y="1469"/>
                    </a:cubicBezTo>
                    <a:cubicBezTo>
                      <a:pt x="88" y="1477"/>
                      <a:pt x="53" y="1528"/>
                      <a:pt x="44" y="1539"/>
                    </a:cubicBezTo>
                    <a:cubicBezTo>
                      <a:pt x="36" y="1551"/>
                      <a:pt x="26" y="1586"/>
                      <a:pt x="21" y="1592"/>
                    </a:cubicBezTo>
                    <a:cubicBezTo>
                      <a:pt x="16" y="1598"/>
                      <a:pt x="15" y="1614"/>
                      <a:pt x="9" y="1628"/>
                    </a:cubicBezTo>
                    <a:cubicBezTo>
                      <a:pt x="4" y="1641"/>
                      <a:pt x="0" y="1653"/>
                      <a:pt x="17" y="1652"/>
                    </a:cubicBezTo>
                    <a:cubicBezTo>
                      <a:pt x="31" y="1651"/>
                      <a:pt x="46" y="1627"/>
                      <a:pt x="49" y="1611"/>
                    </a:cubicBezTo>
                    <a:cubicBezTo>
                      <a:pt x="53" y="1609"/>
                      <a:pt x="61" y="1599"/>
                      <a:pt x="70" y="1589"/>
                    </a:cubicBezTo>
                    <a:cubicBezTo>
                      <a:pt x="68" y="1597"/>
                      <a:pt x="74" y="1606"/>
                      <a:pt x="81" y="1633"/>
                    </a:cubicBezTo>
                    <a:cubicBezTo>
                      <a:pt x="81" y="1642"/>
                      <a:pt x="89" y="1665"/>
                      <a:pt x="88" y="1675"/>
                    </a:cubicBezTo>
                    <a:cubicBezTo>
                      <a:pt x="87" y="1686"/>
                      <a:pt x="94" y="1714"/>
                      <a:pt x="97" y="1728"/>
                    </a:cubicBezTo>
                    <a:cubicBezTo>
                      <a:pt x="100" y="1742"/>
                      <a:pt x="113" y="1743"/>
                      <a:pt x="122" y="1739"/>
                    </a:cubicBezTo>
                    <a:cubicBezTo>
                      <a:pt x="122" y="1739"/>
                      <a:pt x="121" y="1751"/>
                      <a:pt x="134" y="1753"/>
                    </a:cubicBezTo>
                    <a:cubicBezTo>
                      <a:pt x="146" y="1755"/>
                      <a:pt x="148" y="1733"/>
                      <a:pt x="148" y="1733"/>
                    </a:cubicBezTo>
                    <a:cubicBezTo>
                      <a:pt x="148" y="1733"/>
                      <a:pt x="148" y="1741"/>
                      <a:pt x="157" y="1742"/>
                    </a:cubicBezTo>
                    <a:cubicBezTo>
                      <a:pt x="171" y="1742"/>
                      <a:pt x="173" y="1715"/>
                      <a:pt x="173" y="1715"/>
                    </a:cubicBezTo>
                    <a:cubicBezTo>
                      <a:pt x="173" y="1715"/>
                      <a:pt x="174" y="1716"/>
                      <a:pt x="174" y="1716"/>
                    </a:cubicBezTo>
                    <a:cubicBezTo>
                      <a:pt x="174" y="1716"/>
                      <a:pt x="174" y="1716"/>
                      <a:pt x="174" y="1716"/>
                    </a:cubicBezTo>
                    <a:cubicBezTo>
                      <a:pt x="174" y="1716"/>
                      <a:pt x="174" y="1717"/>
                      <a:pt x="174" y="1717"/>
                    </a:cubicBezTo>
                    <a:cubicBezTo>
                      <a:pt x="174" y="1716"/>
                      <a:pt x="174" y="1716"/>
                      <a:pt x="174" y="1716"/>
                    </a:cubicBezTo>
                    <a:cubicBezTo>
                      <a:pt x="174" y="1717"/>
                      <a:pt x="174" y="1717"/>
                      <a:pt x="174" y="1717"/>
                    </a:cubicBezTo>
                    <a:cubicBezTo>
                      <a:pt x="174" y="1717"/>
                      <a:pt x="174" y="1717"/>
                      <a:pt x="174" y="1717"/>
                    </a:cubicBezTo>
                    <a:cubicBezTo>
                      <a:pt x="174" y="1718"/>
                      <a:pt x="175" y="1718"/>
                      <a:pt x="175" y="1719"/>
                    </a:cubicBezTo>
                    <a:cubicBezTo>
                      <a:pt x="175" y="1719"/>
                      <a:pt x="176" y="1719"/>
                      <a:pt x="176" y="1719"/>
                    </a:cubicBezTo>
                    <a:cubicBezTo>
                      <a:pt x="176" y="1719"/>
                      <a:pt x="176" y="1719"/>
                      <a:pt x="176" y="1719"/>
                    </a:cubicBezTo>
                    <a:cubicBezTo>
                      <a:pt x="176" y="1720"/>
                      <a:pt x="177" y="1720"/>
                      <a:pt x="177" y="1720"/>
                    </a:cubicBezTo>
                    <a:cubicBezTo>
                      <a:pt x="177" y="1720"/>
                      <a:pt x="177" y="1720"/>
                      <a:pt x="177" y="1720"/>
                    </a:cubicBezTo>
                    <a:cubicBezTo>
                      <a:pt x="178" y="1720"/>
                      <a:pt x="178" y="1720"/>
                      <a:pt x="179" y="1720"/>
                    </a:cubicBezTo>
                    <a:cubicBezTo>
                      <a:pt x="179" y="1720"/>
                      <a:pt x="179" y="1720"/>
                      <a:pt x="179" y="1720"/>
                    </a:cubicBezTo>
                    <a:cubicBezTo>
                      <a:pt x="180" y="1720"/>
                      <a:pt x="180" y="1720"/>
                      <a:pt x="181" y="1720"/>
                    </a:cubicBezTo>
                    <a:cubicBezTo>
                      <a:pt x="188" y="1720"/>
                      <a:pt x="194" y="1691"/>
                      <a:pt x="197" y="1679"/>
                    </a:cubicBezTo>
                    <a:cubicBezTo>
                      <a:pt x="200" y="1667"/>
                      <a:pt x="205" y="1657"/>
                      <a:pt x="206" y="1647"/>
                    </a:cubicBezTo>
                    <a:cubicBezTo>
                      <a:pt x="207" y="1638"/>
                      <a:pt x="208" y="1632"/>
                      <a:pt x="216" y="1589"/>
                    </a:cubicBezTo>
                    <a:cubicBezTo>
                      <a:pt x="224" y="1546"/>
                      <a:pt x="199" y="1500"/>
                      <a:pt x="202" y="1486"/>
                    </a:cubicBezTo>
                    <a:cubicBezTo>
                      <a:pt x="206" y="1471"/>
                      <a:pt x="193" y="1449"/>
                      <a:pt x="195" y="1445"/>
                    </a:cubicBezTo>
                    <a:cubicBezTo>
                      <a:pt x="197" y="1441"/>
                      <a:pt x="201" y="1425"/>
                      <a:pt x="204" y="1409"/>
                    </a:cubicBezTo>
                    <a:cubicBezTo>
                      <a:pt x="206" y="1393"/>
                      <a:pt x="264" y="1251"/>
                      <a:pt x="270" y="1219"/>
                    </a:cubicBezTo>
                    <a:cubicBezTo>
                      <a:pt x="281" y="1159"/>
                      <a:pt x="281" y="1132"/>
                      <a:pt x="274" y="1090"/>
                    </a:cubicBezTo>
                    <a:cubicBezTo>
                      <a:pt x="275" y="1059"/>
                      <a:pt x="288" y="975"/>
                      <a:pt x="290" y="960"/>
                    </a:cubicBezTo>
                    <a:cubicBezTo>
                      <a:pt x="291" y="957"/>
                      <a:pt x="291" y="942"/>
                      <a:pt x="293" y="932"/>
                    </a:cubicBezTo>
                    <a:cubicBezTo>
                      <a:pt x="294" y="926"/>
                      <a:pt x="295" y="915"/>
                      <a:pt x="295" y="902"/>
                    </a:cubicBezTo>
                    <a:cubicBezTo>
                      <a:pt x="296" y="904"/>
                      <a:pt x="296" y="904"/>
                      <a:pt x="296" y="904"/>
                    </a:cubicBezTo>
                    <a:cubicBezTo>
                      <a:pt x="296" y="918"/>
                      <a:pt x="300" y="942"/>
                      <a:pt x="302" y="980"/>
                    </a:cubicBezTo>
                    <a:cubicBezTo>
                      <a:pt x="301" y="1011"/>
                      <a:pt x="316" y="1068"/>
                      <a:pt x="318" y="1098"/>
                    </a:cubicBezTo>
                    <a:cubicBezTo>
                      <a:pt x="314" y="1107"/>
                      <a:pt x="329" y="1264"/>
                      <a:pt x="329" y="1264"/>
                    </a:cubicBezTo>
                    <a:cubicBezTo>
                      <a:pt x="328" y="1265"/>
                      <a:pt x="328" y="1265"/>
                      <a:pt x="328" y="1265"/>
                    </a:cubicBezTo>
                    <a:cubicBezTo>
                      <a:pt x="328" y="1265"/>
                      <a:pt x="328" y="1265"/>
                      <a:pt x="328" y="1266"/>
                    </a:cubicBezTo>
                    <a:cubicBezTo>
                      <a:pt x="328" y="1266"/>
                      <a:pt x="328" y="1266"/>
                      <a:pt x="328" y="1266"/>
                    </a:cubicBezTo>
                    <a:cubicBezTo>
                      <a:pt x="326" y="1272"/>
                      <a:pt x="321" y="1288"/>
                      <a:pt x="317" y="1309"/>
                    </a:cubicBezTo>
                    <a:cubicBezTo>
                      <a:pt x="317" y="1309"/>
                      <a:pt x="317" y="1309"/>
                      <a:pt x="316" y="1310"/>
                    </a:cubicBezTo>
                    <a:cubicBezTo>
                      <a:pt x="316" y="1311"/>
                      <a:pt x="316" y="1313"/>
                      <a:pt x="315" y="1314"/>
                    </a:cubicBezTo>
                    <a:cubicBezTo>
                      <a:pt x="315" y="1315"/>
                      <a:pt x="315" y="1315"/>
                      <a:pt x="315" y="1316"/>
                    </a:cubicBezTo>
                    <a:cubicBezTo>
                      <a:pt x="315" y="1317"/>
                      <a:pt x="314" y="1319"/>
                      <a:pt x="314" y="1320"/>
                    </a:cubicBezTo>
                    <a:cubicBezTo>
                      <a:pt x="314" y="1321"/>
                      <a:pt x="314" y="1321"/>
                      <a:pt x="314" y="1322"/>
                    </a:cubicBezTo>
                    <a:cubicBezTo>
                      <a:pt x="313" y="1323"/>
                      <a:pt x="313" y="1325"/>
                      <a:pt x="313" y="1326"/>
                    </a:cubicBezTo>
                    <a:cubicBezTo>
                      <a:pt x="313" y="1327"/>
                      <a:pt x="312" y="1328"/>
                      <a:pt x="312" y="1328"/>
                    </a:cubicBezTo>
                    <a:cubicBezTo>
                      <a:pt x="312" y="1330"/>
                      <a:pt x="312" y="1331"/>
                      <a:pt x="311" y="1332"/>
                    </a:cubicBezTo>
                    <a:cubicBezTo>
                      <a:pt x="311" y="1333"/>
                      <a:pt x="311" y="1334"/>
                      <a:pt x="311" y="1335"/>
                    </a:cubicBezTo>
                    <a:cubicBezTo>
                      <a:pt x="311" y="1336"/>
                      <a:pt x="310" y="1337"/>
                      <a:pt x="310" y="1339"/>
                    </a:cubicBezTo>
                    <a:cubicBezTo>
                      <a:pt x="310" y="1340"/>
                      <a:pt x="310" y="1341"/>
                      <a:pt x="310" y="1341"/>
                    </a:cubicBezTo>
                    <a:cubicBezTo>
                      <a:pt x="309" y="1343"/>
                      <a:pt x="309" y="1344"/>
                      <a:pt x="309" y="1345"/>
                    </a:cubicBezTo>
                    <a:cubicBezTo>
                      <a:pt x="309" y="1346"/>
                      <a:pt x="308" y="1347"/>
                      <a:pt x="308" y="1348"/>
                    </a:cubicBezTo>
                    <a:cubicBezTo>
                      <a:pt x="308" y="1349"/>
                      <a:pt x="308" y="1350"/>
                      <a:pt x="307" y="1352"/>
                    </a:cubicBezTo>
                    <a:cubicBezTo>
                      <a:pt x="307" y="1353"/>
                      <a:pt x="307" y="1354"/>
                      <a:pt x="307" y="1355"/>
                    </a:cubicBezTo>
                    <a:cubicBezTo>
                      <a:pt x="307" y="1356"/>
                      <a:pt x="306" y="1357"/>
                      <a:pt x="306" y="1358"/>
                    </a:cubicBezTo>
                    <a:cubicBezTo>
                      <a:pt x="306" y="1359"/>
                      <a:pt x="306" y="1360"/>
                      <a:pt x="306" y="1361"/>
                    </a:cubicBezTo>
                    <a:cubicBezTo>
                      <a:pt x="305" y="1363"/>
                      <a:pt x="305" y="1364"/>
                      <a:pt x="305" y="1365"/>
                    </a:cubicBezTo>
                    <a:cubicBezTo>
                      <a:pt x="305" y="1366"/>
                      <a:pt x="304" y="1367"/>
                      <a:pt x="304" y="1368"/>
                    </a:cubicBezTo>
                    <a:cubicBezTo>
                      <a:pt x="304" y="1369"/>
                      <a:pt x="304" y="1370"/>
                      <a:pt x="304" y="1371"/>
                    </a:cubicBezTo>
                    <a:cubicBezTo>
                      <a:pt x="303" y="1372"/>
                      <a:pt x="303" y="1373"/>
                      <a:pt x="303" y="1375"/>
                    </a:cubicBezTo>
                    <a:cubicBezTo>
                      <a:pt x="303" y="1376"/>
                      <a:pt x="303" y="1377"/>
                      <a:pt x="303" y="1378"/>
                    </a:cubicBezTo>
                    <a:cubicBezTo>
                      <a:pt x="302" y="1379"/>
                      <a:pt x="302" y="1380"/>
                      <a:pt x="302" y="1381"/>
                    </a:cubicBezTo>
                    <a:cubicBezTo>
                      <a:pt x="302" y="1382"/>
                      <a:pt x="302" y="1383"/>
                      <a:pt x="301" y="1384"/>
                    </a:cubicBezTo>
                    <a:cubicBezTo>
                      <a:pt x="301" y="1385"/>
                      <a:pt x="301" y="1386"/>
                      <a:pt x="301" y="1387"/>
                    </a:cubicBezTo>
                    <a:cubicBezTo>
                      <a:pt x="301" y="1388"/>
                      <a:pt x="301" y="1389"/>
                      <a:pt x="300" y="1390"/>
                    </a:cubicBezTo>
                    <a:cubicBezTo>
                      <a:pt x="300" y="1391"/>
                      <a:pt x="300" y="1392"/>
                      <a:pt x="300" y="1393"/>
                    </a:cubicBezTo>
                    <a:cubicBezTo>
                      <a:pt x="300" y="1394"/>
                      <a:pt x="300" y="1395"/>
                      <a:pt x="299" y="1396"/>
                    </a:cubicBezTo>
                    <a:cubicBezTo>
                      <a:pt x="299" y="1397"/>
                      <a:pt x="299" y="1398"/>
                      <a:pt x="299" y="1399"/>
                    </a:cubicBezTo>
                    <a:cubicBezTo>
                      <a:pt x="299" y="1400"/>
                      <a:pt x="299" y="1401"/>
                      <a:pt x="299" y="1401"/>
                    </a:cubicBezTo>
                    <a:cubicBezTo>
                      <a:pt x="298" y="1403"/>
                      <a:pt x="298" y="1404"/>
                      <a:pt x="298" y="1405"/>
                    </a:cubicBezTo>
                    <a:cubicBezTo>
                      <a:pt x="298" y="1405"/>
                      <a:pt x="298" y="1406"/>
                      <a:pt x="298" y="1407"/>
                    </a:cubicBezTo>
                    <a:cubicBezTo>
                      <a:pt x="298" y="1408"/>
                      <a:pt x="298" y="1409"/>
                      <a:pt x="297" y="1410"/>
                    </a:cubicBezTo>
                    <a:cubicBezTo>
                      <a:pt x="297" y="1411"/>
                      <a:pt x="297" y="1411"/>
                      <a:pt x="297" y="1412"/>
                    </a:cubicBezTo>
                    <a:cubicBezTo>
                      <a:pt x="297" y="1413"/>
                      <a:pt x="297" y="1414"/>
                      <a:pt x="297" y="1415"/>
                    </a:cubicBezTo>
                    <a:cubicBezTo>
                      <a:pt x="297" y="1415"/>
                      <a:pt x="297" y="1416"/>
                      <a:pt x="297" y="1417"/>
                    </a:cubicBezTo>
                    <a:cubicBezTo>
                      <a:pt x="296" y="1418"/>
                      <a:pt x="296" y="1419"/>
                      <a:pt x="296" y="1419"/>
                    </a:cubicBezTo>
                    <a:cubicBezTo>
                      <a:pt x="296" y="1420"/>
                      <a:pt x="296" y="1421"/>
                      <a:pt x="296" y="1421"/>
                    </a:cubicBezTo>
                    <a:cubicBezTo>
                      <a:pt x="296" y="1422"/>
                      <a:pt x="296" y="1423"/>
                      <a:pt x="296" y="1424"/>
                    </a:cubicBezTo>
                    <a:cubicBezTo>
                      <a:pt x="296" y="1424"/>
                      <a:pt x="296" y="1425"/>
                      <a:pt x="296" y="1425"/>
                    </a:cubicBezTo>
                    <a:cubicBezTo>
                      <a:pt x="296" y="1426"/>
                      <a:pt x="296" y="1428"/>
                      <a:pt x="296" y="1429"/>
                    </a:cubicBezTo>
                    <a:cubicBezTo>
                      <a:pt x="293" y="1447"/>
                      <a:pt x="300" y="1472"/>
                      <a:pt x="298" y="1512"/>
                    </a:cubicBezTo>
                    <a:cubicBezTo>
                      <a:pt x="295" y="1562"/>
                      <a:pt x="251" y="1762"/>
                      <a:pt x="333" y="2014"/>
                    </a:cubicBezTo>
                    <a:cubicBezTo>
                      <a:pt x="338" y="2029"/>
                      <a:pt x="338" y="2079"/>
                      <a:pt x="344" y="2107"/>
                    </a:cubicBezTo>
                    <a:cubicBezTo>
                      <a:pt x="345" y="2114"/>
                      <a:pt x="359" y="2145"/>
                      <a:pt x="360" y="2189"/>
                    </a:cubicBezTo>
                    <a:cubicBezTo>
                      <a:pt x="361" y="2259"/>
                      <a:pt x="354" y="2349"/>
                      <a:pt x="356" y="2399"/>
                    </a:cubicBezTo>
                    <a:cubicBezTo>
                      <a:pt x="359" y="2481"/>
                      <a:pt x="393" y="2556"/>
                      <a:pt x="406" y="2609"/>
                    </a:cubicBezTo>
                    <a:cubicBezTo>
                      <a:pt x="420" y="2661"/>
                      <a:pt x="425" y="2703"/>
                      <a:pt x="422" y="2713"/>
                    </a:cubicBezTo>
                    <a:cubicBezTo>
                      <a:pt x="420" y="2722"/>
                      <a:pt x="418" y="2740"/>
                      <a:pt x="425" y="2755"/>
                    </a:cubicBezTo>
                    <a:cubicBezTo>
                      <a:pt x="426" y="2756"/>
                      <a:pt x="402" y="2808"/>
                      <a:pt x="389" y="2817"/>
                    </a:cubicBezTo>
                    <a:cubicBezTo>
                      <a:pt x="377" y="2827"/>
                      <a:pt x="373" y="2835"/>
                      <a:pt x="364" y="2840"/>
                    </a:cubicBezTo>
                    <a:cubicBezTo>
                      <a:pt x="354" y="2845"/>
                      <a:pt x="349" y="2850"/>
                      <a:pt x="345" y="2861"/>
                    </a:cubicBezTo>
                    <a:cubicBezTo>
                      <a:pt x="342" y="2869"/>
                      <a:pt x="333" y="2881"/>
                      <a:pt x="340" y="2887"/>
                    </a:cubicBezTo>
                    <a:cubicBezTo>
                      <a:pt x="341" y="2888"/>
                      <a:pt x="342" y="2888"/>
                      <a:pt x="343" y="2889"/>
                    </a:cubicBezTo>
                    <a:cubicBezTo>
                      <a:pt x="344" y="2889"/>
                      <a:pt x="344" y="2889"/>
                      <a:pt x="344" y="2889"/>
                    </a:cubicBezTo>
                    <a:cubicBezTo>
                      <a:pt x="343" y="2892"/>
                      <a:pt x="343" y="2894"/>
                      <a:pt x="344" y="2896"/>
                    </a:cubicBezTo>
                    <a:cubicBezTo>
                      <a:pt x="348" y="2903"/>
                      <a:pt x="355" y="2905"/>
                      <a:pt x="364" y="2904"/>
                    </a:cubicBezTo>
                    <a:cubicBezTo>
                      <a:pt x="365" y="2902"/>
                      <a:pt x="365" y="2902"/>
                      <a:pt x="365" y="2902"/>
                    </a:cubicBezTo>
                    <a:cubicBezTo>
                      <a:pt x="366" y="2905"/>
                      <a:pt x="366" y="2908"/>
                      <a:pt x="368" y="2910"/>
                    </a:cubicBezTo>
                    <a:cubicBezTo>
                      <a:pt x="374" y="2919"/>
                      <a:pt x="394" y="2923"/>
                      <a:pt x="402" y="2915"/>
                    </a:cubicBezTo>
                    <a:cubicBezTo>
                      <a:pt x="403" y="2916"/>
                      <a:pt x="404" y="2916"/>
                      <a:pt x="406" y="2917"/>
                    </a:cubicBezTo>
                    <a:cubicBezTo>
                      <a:pt x="407" y="2917"/>
                      <a:pt x="408" y="2917"/>
                      <a:pt x="409" y="2918"/>
                    </a:cubicBezTo>
                    <a:cubicBezTo>
                      <a:pt x="410" y="2918"/>
                      <a:pt x="410" y="2918"/>
                      <a:pt x="411" y="2918"/>
                    </a:cubicBezTo>
                    <a:cubicBezTo>
                      <a:pt x="413" y="2919"/>
                      <a:pt x="414" y="2919"/>
                      <a:pt x="416" y="2919"/>
                    </a:cubicBezTo>
                    <a:cubicBezTo>
                      <a:pt x="416" y="2919"/>
                      <a:pt x="416" y="2919"/>
                      <a:pt x="416" y="2919"/>
                    </a:cubicBezTo>
                    <a:cubicBezTo>
                      <a:pt x="425" y="2920"/>
                      <a:pt x="435" y="2918"/>
                      <a:pt x="440" y="2912"/>
                    </a:cubicBezTo>
                    <a:cubicBezTo>
                      <a:pt x="440" y="2912"/>
                      <a:pt x="440" y="2912"/>
                      <a:pt x="440" y="2912"/>
                    </a:cubicBezTo>
                    <a:cubicBezTo>
                      <a:pt x="440" y="2913"/>
                      <a:pt x="441" y="2913"/>
                      <a:pt x="441" y="2914"/>
                    </a:cubicBezTo>
                    <a:cubicBezTo>
                      <a:pt x="441" y="2913"/>
                      <a:pt x="441" y="2913"/>
                      <a:pt x="441" y="2913"/>
                    </a:cubicBezTo>
                    <a:cubicBezTo>
                      <a:pt x="446" y="2925"/>
                      <a:pt x="462" y="2926"/>
                      <a:pt x="475" y="2924"/>
                    </a:cubicBezTo>
                    <a:cubicBezTo>
                      <a:pt x="475" y="2924"/>
                      <a:pt x="475" y="2924"/>
                      <a:pt x="475" y="2924"/>
                    </a:cubicBezTo>
                    <a:cubicBezTo>
                      <a:pt x="476" y="2924"/>
                      <a:pt x="477" y="2924"/>
                      <a:pt x="478" y="2924"/>
                    </a:cubicBezTo>
                    <a:cubicBezTo>
                      <a:pt x="478" y="2924"/>
                      <a:pt x="479" y="2923"/>
                      <a:pt x="479" y="2923"/>
                    </a:cubicBezTo>
                    <a:cubicBezTo>
                      <a:pt x="480" y="2923"/>
                      <a:pt x="480" y="2923"/>
                      <a:pt x="481" y="2923"/>
                    </a:cubicBezTo>
                    <a:cubicBezTo>
                      <a:pt x="482" y="2923"/>
                      <a:pt x="482" y="2923"/>
                      <a:pt x="483" y="2923"/>
                    </a:cubicBezTo>
                    <a:cubicBezTo>
                      <a:pt x="485" y="2922"/>
                      <a:pt x="486" y="2922"/>
                      <a:pt x="488" y="2921"/>
                    </a:cubicBezTo>
                    <a:cubicBezTo>
                      <a:pt x="488" y="2921"/>
                      <a:pt x="489" y="2921"/>
                      <a:pt x="489" y="2921"/>
                    </a:cubicBezTo>
                    <a:cubicBezTo>
                      <a:pt x="490" y="2921"/>
                      <a:pt x="491" y="2920"/>
                      <a:pt x="492" y="2920"/>
                    </a:cubicBezTo>
                    <a:cubicBezTo>
                      <a:pt x="492" y="2920"/>
                      <a:pt x="493" y="2919"/>
                      <a:pt x="493" y="2919"/>
                    </a:cubicBezTo>
                    <a:cubicBezTo>
                      <a:pt x="494" y="2919"/>
                      <a:pt x="495" y="2918"/>
                      <a:pt x="496" y="2918"/>
                    </a:cubicBezTo>
                    <a:cubicBezTo>
                      <a:pt x="496" y="2918"/>
                      <a:pt x="496" y="2917"/>
                      <a:pt x="497" y="2917"/>
                    </a:cubicBezTo>
                    <a:cubicBezTo>
                      <a:pt x="498" y="2917"/>
                      <a:pt x="498" y="2916"/>
                      <a:pt x="499" y="2916"/>
                    </a:cubicBezTo>
                    <a:cubicBezTo>
                      <a:pt x="499" y="2915"/>
                      <a:pt x="500" y="2915"/>
                      <a:pt x="500" y="2915"/>
                    </a:cubicBezTo>
                    <a:cubicBezTo>
                      <a:pt x="501" y="2914"/>
                      <a:pt x="501" y="2914"/>
                      <a:pt x="502" y="2913"/>
                    </a:cubicBezTo>
                    <a:cubicBezTo>
                      <a:pt x="502" y="2913"/>
                      <a:pt x="503" y="2913"/>
                      <a:pt x="503" y="2913"/>
                    </a:cubicBezTo>
                    <a:cubicBezTo>
                      <a:pt x="505" y="2911"/>
                      <a:pt x="506" y="2909"/>
                      <a:pt x="508" y="2908"/>
                    </a:cubicBezTo>
                    <a:cubicBezTo>
                      <a:pt x="508" y="2908"/>
                      <a:pt x="508" y="2908"/>
                      <a:pt x="508" y="2908"/>
                    </a:cubicBezTo>
                    <a:cubicBezTo>
                      <a:pt x="508" y="2908"/>
                      <a:pt x="508" y="2908"/>
                      <a:pt x="508" y="2908"/>
                    </a:cubicBezTo>
                    <a:cubicBezTo>
                      <a:pt x="509" y="2907"/>
                      <a:pt x="510" y="2906"/>
                      <a:pt x="511" y="2905"/>
                    </a:cubicBezTo>
                    <a:cubicBezTo>
                      <a:pt x="519" y="2899"/>
                      <a:pt x="525" y="2894"/>
                      <a:pt x="523" y="2879"/>
                    </a:cubicBezTo>
                    <a:cubicBezTo>
                      <a:pt x="520" y="2864"/>
                      <a:pt x="522" y="2864"/>
                      <a:pt x="524" y="2846"/>
                    </a:cubicBezTo>
                    <a:cubicBezTo>
                      <a:pt x="525" y="2835"/>
                      <a:pt x="534" y="2832"/>
                      <a:pt x="536" y="2815"/>
                    </a:cubicBezTo>
                    <a:cubicBezTo>
                      <a:pt x="537" y="2801"/>
                      <a:pt x="526" y="2741"/>
                      <a:pt x="527" y="2733"/>
                    </a:cubicBezTo>
                    <a:cubicBezTo>
                      <a:pt x="530" y="2715"/>
                      <a:pt x="517" y="2700"/>
                      <a:pt x="513" y="2669"/>
                    </a:cubicBezTo>
                    <a:cubicBezTo>
                      <a:pt x="508" y="2639"/>
                      <a:pt x="520" y="2535"/>
                      <a:pt x="520" y="2516"/>
                    </a:cubicBezTo>
                    <a:cubicBezTo>
                      <a:pt x="520" y="2480"/>
                      <a:pt x="539" y="2421"/>
                      <a:pt x="534" y="2348"/>
                    </a:cubicBezTo>
                    <a:cubicBezTo>
                      <a:pt x="531" y="2306"/>
                      <a:pt x="510" y="2177"/>
                      <a:pt x="510" y="2148"/>
                    </a:cubicBezTo>
                    <a:cubicBezTo>
                      <a:pt x="510" y="2143"/>
                      <a:pt x="509" y="2110"/>
                      <a:pt x="511" y="2105"/>
                    </a:cubicBezTo>
                    <a:cubicBezTo>
                      <a:pt x="517" y="2085"/>
                      <a:pt x="544" y="1849"/>
                      <a:pt x="544" y="1847"/>
                    </a:cubicBezTo>
                    <a:cubicBezTo>
                      <a:pt x="547" y="1823"/>
                      <a:pt x="555" y="1690"/>
                      <a:pt x="558" y="1646"/>
                    </a:cubicBezTo>
                    <a:cubicBezTo>
                      <a:pt x="559" y="1646"/>
                      <a:pt x="561" y="1646"/>
                      <a:pt x="562" y="1646"/>
                    </a:cubicBezTo>
                    <a:cubicBezTo>
                      <a:pt x="565" y="1689"/>
                      <a:pt x="573" y="1823"/>
                      <a:pt x="576" y="1847"/>
                    </a:cubicBezTo>
                    <a:cubicBezTo>
                      <a:pt x="576" y="1849"/>
                      <a:pt x="603" y="2085"/>
                      <a:pt x="609" y="2105"/>
                    </a:cubicBezTo>
                    <a:cubicBezTo>
                      <a:pt x="611" y="2110"/>
                      <a:pt x="610" y="2143"/>
                      <a:pt x="610" y="2148"/>
                    </a:cubicBezTo>
                    <a:cubicBezTo>
                      <a:pt x="610" y="2177"/>
                      <a:pt x="589" y="2306"/>
                      <a:pt x="586" y="2348"/>
                    </a:cubicBezTo>
                    <a:cubicBezTo>
                      <a:pt x="581" y="2421"/>
                      <a:pt x="600" y="2480"/>
                      <a:pt x="600" y="2516"/>
                    </a:cubicBezTo>
                    <a:cubicBezTo>
                      <a:pt x="600" y="2535"/>
                      <a:pt x="612" y="2639"/>
                      <a:pt x="607" y="2669"/>
                    </a:cubicBezTo>
                    <a:cubicBezTo>
                      <a:pt x="603" y="2700"/>
                      <a:pt x="590" y="2715"/>
                      <a:pt x="593" y="2733"/>
                    </a:cubicBezTo>
                    <a:cubicBezTo>
                      <a:pt x="594" y="2741"/>
                      <a:pt x="583" y="2801"/>
                      <a:pt x="584" y="2815"/>
                    </a:cubicBezTo>
                    <a:cubicBezTo>
                      <a:pt x="586" y="2832"/>
                      <a:pt x="595" y="2835"/>
                      <a:pt x="596" y="2846"/>
                    </a:cubicBezTo>
                    <a:cubicBezTo>
                      <a:pt x="598" y="2864"/>
                      <a:pt x="600" y="2864"/>
                      <a:pt x="597" y="2879"/>
                    </a:cubicBezTo>
                    <a:cubicBezTo>
                      <a:pt x="595" y="2894"/>
                      <a:pt x="601" y="2899"/>
                      <a:pt x="609" y="2905"/>
                    </a:cubicBezTo>
                    <a:cubicBezTo>
                      <a:pt x="610" y="2906"/>
                      <a:pt x="611" y="2907"/>
                      <a:pt x="612" y="2908"/>
                    </a:cubicBezTo>
                    <a:cubicBezTo>
                      <a:pt x="612" y="2908"/>
                      <a:pt x="612" y="2908"/>
                      <a:pt x="612" y="2908"/>
                    </a:cubicBezTo>
                    <a:cubicBezTo>
                      <a:pt x="612" y="2908"/>
                      <a:pt x="612" y="2908"/>
                      <a:pt x="612" y="2908"/>
                    </a:cubicBezTo>
                    <a:cubicBezTo>
                      <a:pt x="614" y="2909"/>
                      <a:pt x="615" y="2911"/>
                      <a:pt x="617" y="2913"/>
                    </a:cubicBezTo>
                    <a:cubicBezTo>
                      <a:pt x="617" y="2913"/>
                      <a:pt x="618" y="2913"/>
                      <a:pt x="618" y="2913"/>
                    </a:cubicBezTo>
                    <a:cubicBezTo>
                      <a:pt x="619" y="2914"/>
                      <a:pt x="619" y="2914"/>
                      <a:pt x="620" y="2915"/>
                    </a:cubicBezTo>
                    <a:cubicBezTo>
                      <a:pt x="620" y="2915"/>
                      <a:pt x="621" y="2915"/>
                      <a:pt x="621" y="2916"/>
                    </a:cubicBezTo>
                    <a:cubicBezTo>
                      <a:pt x="622" y="2916"/>
                      <a:pt x="622" y="2917"/>
                      <a:pt x="623" y="2917"/>
                    </a:cubicBezTo>
                    <a:cubicBezTo>
                      <a:pt x="624" y="2917"/>
                      <a:pt x="624" y="2918"/>
                      <a:pt x="624" y="2918"/>
                    </a:cubicBezTo>
                    <a:cubicBezTo>
                      <a:pt x="625" y="2918"/>
                      <a:pt x="626" y="2919"/>
                      <a:pt x="627" y="2919"/>
                    </a:cubicBezTo>
                    <a:cubicBezTo>
                      <a:pt x="627" y="2919"/>
                      <a:pt x="628" y="2920"/>
                      <a:pt x="628" y="2920"/>
                    </a:cubicBezTo>
                    <a:cubicBezTo>
                      <a:pt x="629" y="2920"/>
                      <a:pt x="630" y="2921"/>
                      <a:pt x="631" y="2921"/>
                    </a:cubicBezTo>
                    <a:cubicBezTo>
                      <a:pt x="631" y="2921"/>
                      <a:pt x="632" y="2921"/>
                      <a:pt x="632" y="2921"/>
                    </a:cubicBezTo>
                    <a:cubicBezTo>
                      <a:pt x="634" y="2922"/>
                      <a:pt x="635" y="2922"/>
                      <a:pt x="637" y="2923"/>
                    </a:cubicBezTo>
                    <a:cubicBezTo>
                      <a:pt x="638" y="2923"/>
                      <a:pt x="638" y="2923"/>
                      <a:pt x="639" y="2923"/>
                    </a:cubicBezTo>
                    <a:cubicBezTo>
                      <a:pt x="640" y="2923"/>
                      <a:pt x="640" y="2923"/>
                      <a:pt x="641" y="2923"/>
                    </a:cubicBezTo>
                    <a:cubicBezTo>
                      <a:pt x="641" y="2923"/>
                      <a:pt x="642" y="2924"/>
                      <a:pt x="642" y="2924"/>
                    </a:cubicBezTo>
                    <a:cubicBezTo>
                      <a:pt x="643" y="2924"/>
                      <a:pt x="644" y="2924"/>
                      <a:pt x="644" y="2924"/>
                    </a:cubicBezTo>
                    <a:cubicBezTo>
                      <a:pt x="645" y="2924"/>
                      <a:pt x="645" y="2924"/>
                      <a:pt x="645" y="2924"/>
                    </a:cubicBezTo>
                    <a:cubicBezTo>
                      <a:pt x="646" y="2924"/>
                      <a:pt x="647" y="2924"/>
                      <a:pt x="648" y="2924"/>
                    </a:cubicBezTo>
                    <a:cubicBezTo>
                      <a:pt x="648" y="2924"/>
                      <a:pt x="648" y="2924"/>
                      <a:pt x="648" y="2924"/>
                    </a:cubicBezTo>
                    <a:cubicBezTo>
                      <a:pt x="660" y="2925"/>
                      <a:pt x="674" y="2924"/>
                      <a:pt x="679" y="2914"/>
                    </a:cubicBezTo>
                    <a:cubicBezTo>
                      <a:pt x="679" y="2914"/>
                      <a:pt x="679" y="2914"/>
                      <a:pt x="679" y="2914"/>
                    </a:cubicBezTo>
                    <a:cubicBezTo>
                      <a:pt x="679" y="2914"/>
                      <a:pt x="679" y="2914"/>
                      <a:pt x="679" y="2914"/>
                    </a:cubicBezTo>
                    <a:cubicBezTo>
                      <a:pt x="679" y="2913"/>
                      <a:pt x="679" y="2913"/>
                      <a:pt x="680" y="2912"/>
                    </a:cubicBezTo>
                    <a:cubicBezTo>
                      <a:pt x="680" y="2912"/>
                      <a:pt x="680" y="2912"/>
                      <a:pt x="680" y="2912"/>
                    </a:cubicBezTo>
                    <a:cubicBezTo>
                      <a:pt x="685" y="2918"/>
                      <a:pt x="695" y="2920"/>
                      <a:pt x="704" y="2919"/>
                    </a:cubicBezTo>
                    <a:cubicBezTo>
                      <a:pt x="704" y="2919"/>
                      <a:pt x="704" y="2919"/>
                      <a:pt x="704" y="2919"/>
                    </a:cubicBezTo>
                    <a:cubicBezTo>
                      <a:pt x="706" y="2919"/>
                      <a:pt x="707" y="2919"/>
                      <a:pt x="709" y="2918"/>
                    </a:cubicBezTo>
                    <a:cubicBezTo>
                      <a:pt x="710" y="2918"/>
                      <a:pt x="710" y="2918"/>
                      <a:pt x="711" y="2918"/>
                    </a:cubicBezTo>
                    <a:cubicBezTo>
                      <a:pt x="712" y="2917"/>
                      <a:pt x="713" y="2917"/>
                      <a:pt x="714" y="2917"/>
                    </a:cubicBezTo>
                    <a:cubicBezTo>
                      <a:pt x="716" y="2916"/>
                      <a:pt x="717" y="2916"/>
                      <a:pt x="718" y="2915"/>
                    </a:cubicBezTo>
                    <a:cubicBezTo>
                      <a:pt x="726" y="2923"/>
                      <a:pt x="746" y="2919"/>
                      <a:pt x="752" y="2910"/>
                    </a:cubicBezTo>
                    <a:cubicBezTo>
                      <a:pt x="754" y="2908"/>
                      <a:pt x="754" y="2905"/>
                      <a:pt x="755" y="2903"/>
                    </a:cubicBezTo>
                    <a:cubicBezTo>
                      <a:pt x="756" y="2904"/>
                      <a:pt x="756" y="2904"/>
                      <a:pt x="756" y="2904"/>
                    </a:cubicBezTo>
                    <a:cubicBezTo>
                      <a:pt x="765" y="2905"/>
                      <a:pt x="775" y="2902"/>
                      <a:pt x="776" y="2896"/>
                    </a:cubicBezTo>
                    <a:cubicBezTo>
                      <a:pt x="777" y="2894"/>
                      <a:pt x="777" y="2892"/>
                      <a:pt x="777" y="2889"/>
                    </a:cubicBezTo>
                    <a:cubicBezTo>
                      <a:pt x="777" y="2889"/>
                      <a:pt x="777" y="2889"/>
                      <a:pt x="777" y="2889"/>
                    </a:cubicBezTo>
                    <a:cubicBezTo>
                      <a:pt x="778" y="2888"/>
                      <a:pt x="779" y="2888"/>
                      <a:pt x="780" y="2887"/>
                    </a:cubicBezTo>
                    <a:cubicBezTo>
                      <a:pt x="787" y="2881"/>
                      <a:pt x="778" y="2869"/>
                      <a:pt x="775" y="2861"/>
                    </a:cubicBezTo>
                    <a:cubicBezTo>
                      <a:pt x="771" y="2850"/>
                      <a:pt x="766" y="2845"/>
                      <a:pt x="756" y="2840"/>
                    </a:cubicBezTo>
                    <a:cubicBezTo>
                      <a:pt x="747" y="2835"/>
                      <a:pt x="743" y="2827"/>
                      <a:pt x="731" y="2817"/>
                    </a:cubicBezTo>
                    <a:cubicBezTo>
                      <a:pt x="718" y="2808"/>
                      <a:pt x="694" y="2756"/>
                      <a:pt x="695" y="2755"/>
                    </a:cubicBezTo>
                    <a:cubicBezTo>
                      <a:pt x="702" y="2740"/>
                      <a:pt x="700" y="2722"/>
                      <a:pt x="698" y="2713"/>
                    </a:cubicBezTo>
                    <a:cubicBezTo>
                      <a:pt x="695" y="2703"/>
                      <a:pt x="700" y="2661"/>
                      <a:pt x="714" y="2609"/>
                    </a:cubicBezTo>
                    <a:cubicBezTo>
                      <a:pt x="727" y="2556"/>
                      <a:pt x="761" y="2481"/>
                      <a:pt x="764" y="2399"/>
                    </a:cubicBezTo>
                    <a:cubicBezTo>
                      <a:pt x="766" y="2349"/>
                      <a:pt x="759" y="2259"/>
                      <a:pt x="760" y="2189"/>
                    </a:cubicBezTo>
                    <a:cubicBezTo>
                      <a:pt x="761" y="2145"/>
                      <a:pt x="775" y="2114"/>
                      <a:pt x="776" y="2107"/>
                    </a:cubicBezTo>
                    <a:cubicBezTo>
                      <a:pt x="782" y="2079"/>
                      <a:pt x="782" y="2029"/>
                      <a:pt x="787" y="2014"/>
                    </a:cubicBezTo>
                    <a:cubicBezTo>
                      <a:pt x="869" y="1762"/>
                      <a:pt x="825" y="1562"/>
                      <a:pt x="822" y="1512"/>
                    </a:cubicBezTo>
                    <a:cubicBezTo>
                      <a:pt x="823" y="1512"/>
                      <a:pt x="823" y="1512"/>
                      <a:pt x="823" y="1512"/>
                    </a:cubicBezTo>
                    <a:cubicBezTo>
                      <a:pt x="821" y="1472"/>
                      <a:pt x="828" y="1447"/>
                      <a:pt x="825" y="1429"/>
                    </a:cubicBezTo>
                    <a:cubicBezTo>
                      <a:pt x="825" y="1428"/>
                      <a:pt x="825" y="1426"/>
                      <a:pt x="825" y="1425"/>
                    </a:cubicBezTo>
                    <a:cubicBezTo>
                      <a:pt x="825" y="1425"/>
                      <a:pt x="825" y="1424"/>
                      <a:pt x="825" y="1424"/>
                    </a:cubicBezTo>
                    <a:cubicBezTo>
                      <a:pt x="825" y="1423"/>
                      <a:pt x="824" y="1422"/>
                      <a:pt x="824" y="1421"/>
                    </a:cubicBezTo>
                    <a:cubicBezTo>
                      <a:pt x="824" y="1421"/>
                      <a:pt x="824" y="1420"/>
                      <a:pt x="824" y="1420"/>
                    </a:cubicBezTo>
                    <a:cubicBezTo>
                      <a:pt x="824" y="1419"/>
                      <a:pt x="824" y="1418"/>
                      <a:pt x="824" y="1417"/>
                    </a:cubicBezTo>
                    <a:cubicBezTo>
                      <a:pt x="824" y="1416"/>
                      <a:pt x="824" y="1416"/>
                      <a:pt x="824" y="1415"/>
                    </a:cubicBezTo>
                    <a:cubicBezTo>
                      <a:pt x="824" y="1414"/>
                      <a:pt x="824" y="1413"/>
                      <a:pt x="823" y="1412"/>
                    </a:cubicBezTo>
                    <a:cubicBezTo>
                      <a:pt x="823" y="1411"/>
                      <a:pt x="823" y="1411"/>
                      <a:pt x="823" y="1410"/>
                    </a:cubicBezTo>
                    <a:cubicBezTo>
                      <a:pt x="823" y="1409"/>
                      <a:pt x="823" y="1408"/>
                      <a:pt x="823" y="1407"/>
                    </a:cubicBezTo>
                    <a:cubicBezTo>
                      <a:pt x="823" y="1406"/>
                      <a:pt x="823" y="1406"/>
                      <a:pt x="822" y="1405"/>
                    </a:cubicBezTo>
                    <a:cubicBezTo>
                      <a:pt x="822" y="1404"/>
                      <a:pt x="822" y="1403"/>
                      <a:pt x="822" y="1401"/>
                    </a:cubicBezTo>
                    <a:cubicBezTo>
                      <a:pt x="822" y="1401"/>
                      <a:pt x="822" y="1400"/>
                      <a:pt x="822" y="1399"/>
                    </a:cubicBezTo>
                    <a:cubicBezTo>
                      <a:pt x="821" y="1398"/>
                      <a:pt x="821" y="1397"/>
                      <a:pt x="821" y="1396"/>
                    </a:cubicBezTo>
                    <a:cubicBezTo>
                      <a:pt x="821" y="1395"/>
                      <a:pt x="821" y="1394"/>
                      <a:pt x="821" y="1394"/>
                    </a:cubicBezTo>
                    <a:cubicBezTo>
                      <a:pt x="821" y="1392"/>
                      <a:pt x="820" y="1391"/>
                      <a:pt x="820" y="1390"/>
                    </a:cubicBezTo>
                    <a:cubicBezTo>
                      <a:pt x="820" y="1389"/>
                      <a:pt x="820" y="1388"/>
                      <a:pt x="820" y="1387"/>
                    </a:cubicBezTo>
                    <a:cubicBezTo>
                      <a:pt x="820" y="1386"/>
                      <a:pt x="819" y="1385"/>
                      <a:pt x="819" y="1384"/>
                    </a:cubicBezTo>
                    <a:cubicBezTo>
                      <a:pt x="819" y="1383"/>
                      <a:pt x="819" y="1382"/>
                      <a:pt x="819" y="1381"/>
                    </a:cubicBezTo>
                    <a:cubicBezTo>
                      <a:pt x="818" y="1380"/>
                      <a:pt x="818" y="1379"/>
                      <a:pt x="818" y="1377"/>
                    </a:cubicBezTo>
                    <a:cubicBezTo>
                      <a:pt x="818" y="1376"/>
                      <a:pt x="818" y="1376"/>
                      <a:pt x="818" y="1375"/>
                    </a:cubicBezTo>
                    <a:cubicBezTo>
                      <a:pt x="817" y="1374"/>
                      <a:pt x="817" y="1372"/>
                      <a:pt x="817" y="1371"/>
                    </a:cubicBezTo>
                    <a:cubicBezTo>
                      <a:pt x="817" y="1370"/>
                      <a:pt x="816" y="1369"/>
                      <a:pt x="816" y="1369"/>
                    </a:cubicBezTo>
                    <a:cubicBezTo>
                      <a:pt x="816" y="1367"/>
                      <a:pt x="816" y="1366"/>
                      <a:pt x="816" y="1364"/>
                    </a:cubicBezTo>
                    <a:cubicBezTo>
                      <a:pt x="815" y="1363"/>
                      <a:pt x="815" y="1363"/>
                      <a:pt x="815" y="1362"/>
                    </a:cubicBezTo>
                    <a:cubicBezTo>
                      <a:pt x="815" y="1360"/>
                      <a:pt x="815" y="1359"/>
                      <a:pt x="814" y="1358"/>
                    </a:cubicBezTo>
                    <a:cubicBezTo>
                      <a:pt x="814" y="1357"/>
                      <a:pt x="814" y="1356"/>
                      <a:pt x="814" y="1355"/>
                    </a:cubicBezTo>
                    <a:cubicBezTo>
                      <a:pt x="814" y="1354"/>
                      <a:pt x="813" y="1352"/>
                      <a:pt x="813" y="1351"/>
                    </a:cubicBezTo>
                    <a:cubicBezTo>
                      <a:pt x="813" y="1350"/>
                      <a:pt x="813" y="1349"/>
                      <a:pt x="812" y="1348"/>
                    </a:cubicBezTo>
                    <a:cubicBezTo>
                      <a:pt x="812" y="1347"/>
                      <a:pt x="812" y="1346"/>
                      <a:pt x="812" y="1345"/>
                    </a:cubicBezTo>
                    <a:cubicBezTo>
                      <a:pt x="811" y="1344"/>
                      <a:pt x="811" y="1343"/>
                      <a:pt x="811" y="1342"/>
                    </a:cubicBezTo>
                    <a:cubicBezTo>
                      <a:pt x="811" y="1341"/>
                      <a:pt x="811" y="1339"/>
                      <a:pt x="810" y="1338"/>
                    </a:cubicBezTo>
                    <a:cubicBezTo>
                      <a:pt x="810" y="1337"/>
                      <a:pt x="810" y="1336"/>
                      <a:pt x="810" y="1335"/>
                    </a:cubicBezTo>
                    <a:cubicBezTo>
                      <a:pt x="809" y="1334"/>
                      <a:pt x="809" y="1333"/>
                      <a:pt x="809" y="1332"/>
                    </a:cubicBezTo>
                    <a:cubicBezTo>
                      <a:pt x="809" y="1331"/>
                      <a:pt x="808" y="1330"/>
                      <a:pt x="808" y="1329"/>
                    </a:cubicBezTo>
                    <a:cubicBezTo>
                      <a:pt x="808" y="1328"/>
                      <a:pt x="808" y="1326"/>
                      <a:pt x="808" y="1325"/>
                    </a:cubicBezTo>
                    <a:cubicBezTo>
                      <a:pt x="807" y="1324"/>
                      <a:pt x="807" y="1323"/>
                      <a:pt x="807" y="1322"/>
                    </a:cubicBezTo>
                    <a:cubicBezTo>
                      <a:pt x="807" y="1321"/>
                      <a:pt x="806" y="1320"/>
                      <a:pt x="806" y="1319"/>
                    </a:cubicBezTo>
                    <a:cubicBezTo>
                      <a:pt x="806" y="1318"/>
                      <a:pt x="806" y="1317"/>
                      <a:pt x="805" y="1316"/>
                    </a:cubicBezTo>
                    <a:cubicBezTo>
                      <a:pt x="805" y="1315"/>
                      <a:pt x="805" y="1314"/>
                      <a:pt x="805" y="1314"/>
                    </a:cubicBezTo>
                    <a:cubicBezTo>
                      <a:pt x="805" y="1312"/>
                      <a:pt x="804" y="1311"/>
                      <a:pt x="804" y="1310"/>
                    </a:cubicBezTo>
                    <a:cubicBezTo>
                      <a:pt x="804" y="1309"/>
                      <a:pt x="804" y="1309"/>
                      <a:pt x="804" y="1308"/>
                    </a:cubicBezTo>
                    <a:cubicBezTo>
                      <a:pt x="803" y="1307"/>
                      <a:pt x="803" y="1305"/>
                      <a:pt x="803" y="1304"/>
                    </a:cubicBezTo>
                    <a:cubicBezTo>
                      <a:pt x="803" y="1304"/>
                      <a:pt x="802" y="1303"/>
                      <a:pt x="802" y="1303"/>
                    </a:cubicBezTo>
                    <a:cubicBezTo>
                      <a:pt x="802" y="1301"/>
                      <a:pt x="802" y="1300"/>
                      <a:pt x="801" y="1299"/>
                    </a:cubicBezTo>
                    <a:cubicBezTo>
                      <a:pt x="801" y="1298"/>
                      <a:pt x="801" y="1298"/>
                      <a:pt x="801" y="1298"/>
                    </a:cubicBezTo>
                    <a:cubicBezTo>
                      <a:pt x="798" y="1284"/>
                      <a:pt x="795" y="1273"/>
                      <a:pt x="793" y="1268"/>
                    </a:cubicBezTo>
                    <a:cubicBezTo>
                      <a:pt x="793" y="1268"/>
                      <a:pt x="793" y="1268"/>
                      <a:pt x="793" y="1268"/>
                    </a:cubicBezTo>
                    <a:cubicBezTo>
                      <a:pt x="793" y="1267"/>
                      <a:pt x="793" y="1266"/>
                      <a:pt x="792" y="1266"/>
                    </a:cubicBezTo>
                    <a:cubicBezTo>
                      <a:pt x="792" y="1266"/>
                      <a:pt x="792" y="1266"/>
                      <a:pt x="792" y="1266"/>
                    </a:cubicBezTo>
                    <a:cubicBezTo>
                      <a:pt x="792" y="1265"/>
                      <a:pt x="793" y="1265"/>
                      <a:pt x="793" y="1265"/>
                    </a:cubicBezTo>
                    <a:cubicBezTo>
                      <a:pt x="792" y="1264"/>
                      <a:pt x="792" y="1264"/>
                      <a:pt x="792" y="1264"/>
                    </a:cubicBezTo>
                    <a:cubicBezTo>
                      <a:pt x="792" y="1264"/>
                      <a:pt x="806" y="1107"/>
                      <a:pt x="803" y="1098"/>
                    </a:cubicBezTo>
                    <a:cubicBezTo>
                      <a:pt x="804" y="1068"/>
                      <a:pt x="820" y="1011"/>
                      <a:pt x="818" y="980"/>
                    </a:cubicBezTo>
                    <a:cubicBezTo>
                      <a:pt x="820" y="942"/>
                      <a:pt x="825" y="918"/>
                      <a:pt x="825" y="904"/>
                    </a:cubicBezTo>
                    <a:cubicBezTo>
                      <a:pt x="825" y="902"/>
                      <a:pt x="825" y="902"/>
                      <a:pt x="825" y="902"/>
                    </a:cubicBezTo>
                    <a:cubicBezTo>
                      <a:pt x="826" y="915"/>
                      <a:pt x="827" y="926"/>
                      <a:pt x="827" y="932"/>
                    </a:cubicBezTo>
                    <a:cubicBezTo>
                      <a:pt x="829" y="942"/>
                      <a:pt x="829" y="957"/>
                      <a:pt x="831" y="960"/>
                    </a:cubicBezTo>
                    <a:cubicBezTo>
                      <a:pt x="833" y="975"/>
                      <a:pt x="845" y="1059"/>
                      <a:pt x="846" y="1090"/>
                    </a:cubicBezTo>
                    <a:cubicBezTo>
                      <a:pt x="840" y="1132"/>
                      <a:pt x="839" y="1159"/>
                      <a:pt x="851" y="1219"/>
                    </a:cubicBezTo>
                    <a:cubicBezTo>
                      <a:pt x="856" y="1251"/>
                      <a:pt x="914" y="1393"/>
                      <a:pt x="917" y="1409"/>
                    </a:cubicBezTo>
                    <a:cubicBezTo>
                      <a:pt x="920" y="1425"/>
                      <a:pt x="924" y="1441"/>
                      <a:pt x="926" y="1445"/>
                    </a:cubicBezTo>
                    <a:cubicBezTo>
                      <a:pt x="928" y="1449"/>
                      <a:pt x="914" y="1471"/>
                      <a:pt x="918" y="1486"/>
                    </a:cubicBezTo>
                    <a:cubicBezTo>
                      <a:pt x="922" y="1500"/>
                      <a:pt x="896" y="1546"/>
                      <a:pt x="904" y="1589"/>
                    </a:cubicBezTo>
                    <a:cubicBezTo>
                      <a:pt x="912" y="1632"/>
                      <a:pt x="913" y="1638"/>
                      <a:pt x="914" y="1647"/>
                    </a:cubicBezTo>
                    <a:cubicBezTo>
                      <a:pt x="915" y="1657"/>
                      <a:pt x="921" y="1667"/>
                      <a:pt x="924" y="1679"/>
                    </a:cubicBezTo>
                    <a:cubicBezTo>
                      <a:pt x="927" y="1691"/>
                      <a:pt x="932" y="1720"/>
                      <a:pt x="939" y="1720"/>
                    </a:cubicBezTo>
                    <a:cubicBezTo>
                      <a:pt x="940" y="1720"/>
                      <a:pt x="941" y="1720"/>
                      <a:pt x="941" y="1720"/>
                    </a:cubicBezTo>
                    <a:cubicBezTo>
                      <a:pt x="942" y="1720"/>
                      <a:pt x="942" y="1720"/>
                      <a:pt x="942" y="1720"/>
                    </a:cubicBezTo>
                    <a:cubicBezTo>
                      <a:pt x="942" y="1720"/>
                      <a:pt x="943" y="1720"/>
                      <a:pt x="943" y="1720"/>
                    </a:cubicBezTo>
                    <a:cubicBezTo>
                      <a:pt x="943" y="1720"/>
                      <a:pt x="943" y="1720"/>
                      <a:pt x="944" y="1720"/>
                    </a:cubicBezTo>
                    <a:cubicBezTo>
                      <a:pt x="944" y="1720"/>
                      <a:pt x="944" y="1720"/>
                      <a:pt x="944" y="1719"/>
                    </a:cubicBezTo>
                    <a:cubicBezTo>
                      <a:pt x="944" y="1719"/>
                      <a:pt x="945" y="1719"/>
                      <a:pt x="945" y="1719"/>
                    </a:cubicBezTo>
                    <a:cubicBezTo>
                      <a:pt x="945" y="1719"/>
                      <a:pt x="945" y="1719"/>
                      <a:pt x="945" y="1719"/>
                    </a:cubicBezTo>
                    <a:cubicBezTo>
                      <a:pt x="946" y="1718"/>
                      <a:pt x="946" y="1718"/>
                      <a:pt x="947" y="1717"/>
                    </a:cubicBezTo>
                    <a:cubicBezTo>
                      <a:pt x="947" y="1717"/>
                      <a:pt x="947" y="1717"/>
                      <a:pt x="947" y="1717"/>
                    </a:cubicBezTo>
                    <a:cubicBezTo>
                      <a:pt x="947" y="1717"/>
                      <a:pt x="947" y="1717"/>
                      <a:pt x="947" y="1716"/>
                    </a:cubicBezTo>
                    <a:cubicBezTo>
                      <a:pt x="947" y="1716"/>
                      <a:pt x="947" y="1716"/>
                      <a:pt x="947" y="1716"/>
                    </a:cubicBezTo>
                    <a:cubicBezTo>
                      <a:pt x="947" y="1717"/>
                      <a:pt x="947" y="1717"/>
                      <a:pt x="947" y="1717"/>
                    </a:cubicBezTo>
                    <a:cubicBezTo>
                      <a:pt x="947" y="1717"/>
                      <a:pt x="947" y="1716"/>
                      <a:pt x="947" y="1716"/>
                    </a:cubicBezTo>
                    <a:cubicBezTo>
                      <a:pt x="947" y="1716"/>
                      <a:pt x="947" y="1716"/>
                      <a:pt x="947" y="1716"/>
                    </a:cubicBezTo>
                    <a:cubicBezTo>
                      <a:pt x="947" y="1716"/>
                      <a:pt x="947" y="1715"/>
                      <a:pt x="947" y="1715"/>
                    </a:cubicBezTo>
                    <a:cubicBezTo>
                      <a:pt x="947" y="1715"/>
                      <a:pt x="949" y="1742"/>
                      <a:pt x="963" y="1742"/>
                    </a:cubicBezTo>
                    <a:cubicBezTo>
                      <a:pt x="972" y="1741"/>
                      <a:pt x="972" y="1733"/>
                      <a:pt x="972" y="1733"/>
                    </a:cubicBezTo>
                    <a:cubicBezTo>
                      <a:pt x="972" y="1733"/>
                      <a:pt x="974" y="1755"/>
                      <a:pt x="987" y="1753"/>
                    </a:cubicBezTo>
                    <a:cubicBezTo>
                      <a:pt x="999" y="1751"/>
                      <a:pt x="999" y="1739"/>
                      <a:pt x="999" y="1739"/>
                    </a:cubicBezTo>
                    <a:cubicBezTo>
                      <a:pt x="1007" y="1743"/>
                      <a:pt x="1020" y="1742"/>
                      <a:pt x="1023" y="1728"/>
                    </a:cubicBezTo>
                    <a:cubicBezTo>
                      <a:pt x="1026" y="1714"/>
                      <a:pt x="1033" y="1686"/>
                      <a:pt x="1032" y="1675"/>
                    </a:cubicBezTo>
                    <a:cubicBezTo>
                      <a:pt x="1032" y="1665"/>
                      <a:pt x="1039" y="1642"/>
                      <a:pt x="1039" y="1633"/>
                    </a:cubicBezTo>
                    <a:cubicBezTo>
                      <a:pt x="1046" y="1606"/>
                      <a:pt x="1053" y="1597"/>
                      <a:pt x="1051" y="1589"/>
                    </a:cubicBezTo>
                    <a:cubicBezTo>
                      <a:pt x="1060" y="1599"/>
                      <a:pt x="1068" y="1609"/>
                      <a:pt x="1072" y="1611"/>
                    </a:cubicBezTo>
                    <a:cubicBezTo>
                      <a:pt x="1074" y="1627"/>
                      <a:pt x="1090" y="1651"/>
                      <a:pt x="1103" y="1652"/>
                    </a:cubicBezTo>
                    <a:cubicBezTo>
                      <a:pt x="1120" y="1653"/>
                      <a:pt x="1116" y="1641"/>
                      <a:pt x="1111" y="1628"/>
                    </a:cubicBezTo>
                    <a:close/>
                    <a:moveTo>
                      <a:pt x="672" y="310"/>
                    </a:moveTo>
                    <a:cubicBezTo>
                      <a:pt x="672" y="310"/>
                      <a:pt x="672" y="310"/>
                      <a:pt x="672" y="310"/>
                    </a:cubicBezTo>
                    <a:cubicBezTo>
                      <a:pt x="672" y="310"/>
                      <a:pt x="672" y="310"/>
                      <a:pt x="672" y="310"/>
                    </a:cubicBezTo>
                    <a:cubicBezTo>
                      <a:pt x="672" y="310"/>
                      <a:pt x="672" y="310"/>
                      <a:pt x="672" y="31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28" name="Freeform 45">
                <a:extLst>
                  <a:ext uri="{FF2B5EF4-FFF2-40B4-BE49-F238E27FC236}">
                    <a16:creationId xmlns:a16="http://schemas.microsoft.com/office/drawing/2014/main" id="{7096135D-E45E-41D3-85B5-213701AE55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62" y="1464"/>
                <a:ext cx="742" cy="2568"/>
              </a:xfrm>
              <a:custGeom>
                <a:avLst/>
                <a:gdLst>
                  <a:gd name="T0" fmla="*/ 493 w 1120"/>
                  <a:gd name="T1" fmla="*/ 640 h 2926"/>
                  <a:gd name="T2" fmla="*/ 343 w 1120"/>
                  <a:gd name="T3" fmla="*/ 234 h 2926"/>
                  <a:gd name="T4" fmla="*/ 324 w 1120"/>
                  <a:gd name="T5" fmla="*/ 170 h 2926"/>
                  <a:gd name="T6" fmla="*/ 328 w 1120"/>
                  <a:gd name="T7" fmla="*/ 157 h 2926"/>
                  <a:gd name="T8" fmla="*/ 328 w 1120"/>
                  <a:gd name="T9" fmla="*/ 151 h 2926"/>
                  <a:gd name="T10" fmla="*/ 334 w 1120"/>
                  <a:gd name="T11" fmla="*/ 146 h 2926"/>
                  <a:gd name="T12" fmla="*/ 344 w 1120"/>
                  <a:gd name="T13" fmla="*/ 98 h 2926"/>
                  <a:gd name="T14" fmla="*/ 340 w 1120"/>
                  <a:gd name="T15" fmla="*/ 53 h 2926"/>
                  <a:gd name="T16" fmla="*/ 273 w 1120"/>
                  <a:gd name="T17" fmla="*/ 2 h 2926"/>
                  <a:gd name="T18" fmla="*/ 203 w 1120"/>
                  <a:gd name="T19" fmla="*/ 62 h 2926"/>
                  <a:gd name="T20" fmla="*/ 202 w 1120"/>
                  <a:gd name="T21" fmla="*/ 100 h 2926"/>
                  <a:gd name="T22" fmla="*/ 213 w 1120"/>
                  <a:gd name="T23" fmla="*/ 146 h 2926"/>
                  <a:gd name="T24" fmla="*/ 220 w 1120"/>
                  <a:gd name="T25" fmla="*/ 151 h 2926"/>
                  <a:gd name="T26" fmla="*/ 220 w 1120"/>
                  <a:gd name="T27" fmla="*/ 157 h 2926"/>
                  <a:gd name="T28" fmla="*/ 221 w 1120"/>
                  <a:gd name="T29" fmla="*/ 164 h 2926"/>
                  <a:gd name="T30" fmla="*/ 222 w 1120"/>
                  <a:gd name="T31" fmla="*/ 170 h 2926"/>
                  <a:gd name="T32" fmla="*/ 224 w 1120"/>
                  <a:gd name="T33" fmla="*/ 175 h 2926"/>
                  <a:gd name="T34" fmla="*/ 206 w 1120"/>
                  <a:gd name="T35" fmla="*/ 234 h 2926"/>
                  <a:gd name="T36" fmla="*/ 54 w 1120"/>
                  <a:gd name="T37" fmla="*/ 640 h 2926"/>
                  <a:gd name="T38" fmla="*/ 8 w 1120"/>
                  <a:gd name="T39" fmla="*/ 805 h 2926"/>
                  <a:gd name="T40" fmla="*/ 65 w 1120"/>
                  <a:gd name="T41" fmla="*/ 854 h 2926"/>
                  <a:gd name="T42" fmla="*/ 85 w 1120"/>
                  <a:gd name="T43" fmla="*/ 836 h 2926"/>
                  <a:gd name="T44" fmla="*/ 86 w 1120"/>
                  <a:gd name="T45" fmla="*/ 837 h 2926"/>
                  <a:gd name="T46" fmla="*/ 98 w 1120"/>
                  <a:gd name="T47" fmla="*/ 724 h 2926"/>
                  <a:gd name="T48" fmla="*/ 144 w 1120"/>
                  <a:gd name="T49" fmla="*/ 440 h 2926"/>
                  <a:gd name="T50" fmla="*/ 160 w 1120"/>
                  <a:gd name="T51" fmla="*/ 617 h 2926"/>
                  <a:gd name="T52" fmla="*/ 153 w 1120"/>
                  <a:gd name="T53" fmla="*/ 646 h 2926"/>
                  <a:gd name="T54" fmla="*/ 150 w 1120"/>
                  <a:gd name="T55" fmla="*/ 657 h 2926"/>
                  <a:gd name="T56" fmla="*/ 148 w 1120"/>
                  <a:gd name="T57" fmla="*/ 668 h 2926"/>
                  <a:gd name="T58" fmla="*/ 146 w 1120"/>
                  <a:gd name="T59" fmla="*/ 678 h 2926"/>
                  <a:gd name="T60" fmla="*/ 145 w 1120"/>
                  <a:gd name="T61" fmla="*/ 688 h 2926"/>
                  <a:gd name="T62" fmla="*/ 144 w 1120"/>
                  <a:gd name="T63" fmla="*/ 695 h 2926"/>
                  <a:gd name="T64" fmla="*/ 206 w 1120"/>
                  <a:gd name="T65" fmla="*/ 1321 h 2926"/>
                  <a:gd name="T66" fmla="*/ 168 w 1120"/>
                  <a:gd name="T67" fmla="*/ 1407 h 2926"/>
                  <a:gd name="T68" fmla="*/ 200 w 1120"/>
                  <a:gd name="T69" fmla="*/ 1421 h 2926"/>
                  <a:gd name="T70" fmla="*/ 215 w 1120"/>
                  <a:gd name="T71" fmla="*/ 1418 h 2926"/>
                  <a:gd name="T72" fmla="*/ 238 w 1120"/>
                  <a:gd name="T73" fmla="*/ 1422 h 2926"/>
                  <a:gd name="T74" fmla="*/ 244 w 1120"/>
                  <a:gd name="T75" fmla="*/ 1419 h 2926"/>
                  <a:gd name="T76" fmla="*/ 255 w 1120"/>
                  <a:gd name="T77" fmla="*/ 1402 h 2926"/>
                  <a:gd name="T78" fmla="*/ 250 w 1120"/>
                  <a:gd name="T79" fmla="*/ 1046 h 2926"/>
                  <a:gd name="T80" fmla="*/ 298 w 1120"/>
                  <a:gd name="T81" fmla="*/ 1046 h 2926"/>
                  <a:gd name="T82" fmla="*/ 291 w 1120"/>
                  <a:gd name="T83" fmla="*/ 1402 h 2926"/>
                  <a:gd name="T84" fmla="*/ 302 w 1120"/>
                  <a:gd name="T85" fmla="*/ 1419 h 2926"/>
                  <a:gd name="T86" fmla="*/ 309 w 1120"/>
                  <a:gd name="T87" fmla="*/ 1422 h 2926"/>
                  <a:gd name="T88" fmla="*/ 317 w 1120"/>
                  <a:gd name="T89" fmla="*/ 1424 h 2926"/>
                  <a:gd name="T90" fmla="*/ 343 w 1120"/>
                  <a:gd name="T91" fmla="*/ 1421 h 2926"/>
                  <a:gd name="T92" fmla="*/ 369 w 1120"/>
                  <a:gd name="T93" fmla="*/ 1414 h 2926"/>
                  <a:gd name="T94" fmla="*/ 369 w 1120"/>
                  <a:gd name="T95" fmla="*/ 1383 h 2926"/>
                  <a:gd name="T96" fmla="*/ 379 w 1120"/>
                  <a:gd name="T97" fmla="*/ 1026 h 2926"/>
                  <a:gd name="T98" fmla="*/ 402 w 1120"/>
                  <a:gd name="T99" fmla="*/ 692 h 2926"/>
                  <a:gd name="T100" fmla="*/ 402 w 1120"/>
                  <a:gd name="T101" fmla="*/ 684 h 2926"/>
                  <a:gd name="T102" fmla="*/ 400 w 1120"/>
                  <a:gd name="T103" fmla="*/ 674 h 2926"/>
                  <a:gd name="T104" fmla="*/ 398 w 1120"/>
                  <a:gd name="T105" fmla="*/ 663 h 2926"/>
                  <a:gd name="T106" fmla="*/ 395 w 1120"/>
                  <a:gd name="T107" fmla="*/ 651 h 2926"/>
                  <a:gd name="T108" fmla="*/ 393 w 1120"/>
                  <a:gd name="T109" fmla="*/ 640 h 2926"/>
                  <a:gd name="T110" fmla="*/ 391 w 1120"/>
                  <a:gd name="T111" fmla="*/ 632 h 2926"/>
                  <a:gd name="T112" fmla="*/ 392 w 1120"/>
                  <a:gd name="T113" fmla="*/ 535 h 2926"/>
                  <a:gd name="T114" fmla="*/ 416 w 1120"/>
                  <a:gd name="T115" fmla="*/ 593 h 2926"/>
                  <a:gd name="T116" fmla="*/ 458 w 1120"/>
                  <a:gd name="T117" fmla="*/ 837 h 2926"/>
                  <a:gd name="T118" fmla="*/ 461 w 1120"/>
                  <a:gd name="T119" fmla="*/ 837 h 2926"/>
                  <a:gd name="T120" fmla="*/ 462 w 1120"/>
                  <a:gd name="T121" fmla="*/ 836 h 2926"/>
                  <a:gd name="T122" fmla="*/ 504 w 1120"/>
                  <a:gd name="T123" fmla="*/ 816 h 2926"/>
                  <a:gd name="T124" fmla="*/ 328 w 1120"/>
                  <a:gd name="T125" fmla="*/ 151 h 292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120" h="2926">
                    <a:moveTo>
                      <a:pt x="1111" y="1628"/>
                    </a:moveTo>
                    <a:cubicBezTo>
                      <a:pt x="1106" y="1614"/>
                      <a:pt x="1105" y="1598"/>
                      <a:pt x="1100" y="1592"/>
                    </a:cubicBezTo>
                    <a:cubicBezTo>
                      <a:pt x="1095" y="1586"/>
                      <a:pt x="1087" y="1551"/>
                      <a:pt x="1078" y="1539"/>
                    </a:cubicBezTo>
                    <a:cubicBezTo>
                      <a:pt x="1069" y="1528"/>
                      <a:pt x="1035" y="1477"/>
                      <a:pt x="1026" y="1469"/>
                    </a:cubicBezTo>
                    <a:cubicBezTo>
                      <a:pt x="1023" y="1464"/>
                      <a:pt x="1025" y="1444"/>
                      <a:pt x="1021" y="1430"/>
                    </a:cubicBezTo>
                    <a:cubicBezTo>
                      <a:pt x="1017" y="1416"/>
                      <a:pt x="1018" y="1402"/>
                      <a:pt x="1014" y="1386"/>
                    </a:cubicBezTo>
                    <a:cubicBezTo>
                      <a:pt x="1010" y="1369"/>
                      <a:pt x="1010" y="1337"/>
                      <a:pt x="1009" y="1315"/>
                    </a:cubicBezTo>
                    <a:cubicBezTo>
                      <a:pt x="1007" y="1277"/>
                      <a:pt x="1007" y="1129"/>
                      <a:pt x="985" y="1075"/>
                    </a:cubicBezTo>
                    <a:cubicBezTo>
                      <a:pt x="981" y="1058"/>
                      <a:pt x="976" y="1030"/>
                      <a:pt x="977" y="992"/>
                    </a:cubicBezTo>
                    <a:cubicBezTo>
                      <a:pt x="975" y="886"/>
                      <a:pt x="951" y="825"/>
                      <a:pt x="953" y="792"/>
                    </a:cubicBezTo>
                    <a:cubicBezTo>
                      <a:pt x="960" y="744"/>
                      <a:pt x="949" y="693"/>
                      <a:pt x="940" y="653"/>
                    </a:cubicBezTo>
                    <a:cubicBezTo>
                      <a:pt x="921" y="567"/>
                      <a:pt x="879" y="544"/>
                      <a:pt x="860" y="540"/>
                    </a:cubicBezTo>
                    <a:cubicBezTo>
                      <a:pt x="840" y="536"/>
                      <a:pt x="810" y="533"/>
                      <a:pt x="797" y="520"/>
                    </a:cubicBezTo>
                    <a:cubicBezTo>
                      <a:pt x="787" y="512"/>
                      <a:pt x="720" y="481"/>
                      <a:pt x="701" y="479"/>
                    </a:cubicBezTo>
                    <a:cubicBezTo>
                      <a:pt x="651" y="470"/>
                      <a:pt x="660" y="380"/>
                      <a:pt x="660" y="362"/>
                    </a:cubicBezTo>
                    <a:cubicBezTo>
                      <a:pt x="660" y="362"/>
                      <a:pt x="660" y="362"/>
                      <a:pt x="660" y="362"/>
                    </a:cubicBezTo>
                    <a:cubicBezTo>
                      <a:pt x="660" y="362"/>
                      <a:pt x="660" y="362"/>
                      <a:pt x="660" y="362"/>
                    </a:cubicBezTo>
                    <a:cubicBezTo>
                      <a:pt x="661" y="360"/>
                      <a:pt x="661" y="358"/>
                      <a:pt x="662" y="357"/>
                    </a:cubicBezTo>
                    <a:cubicBezTo>
                      <a:pt x="662" y="357"/>
                      <a:pt x="662" y="356"/>
                      <a:pt x="662" y="356"/>
                    </a:cubicBezTo>
                    <a:cubicBezTo>
                      <a:pt x="663" y="355"/>
                      <a:pt x="663" y="353"/>
                      <a:pt x="664" y="351"/>
                    </a:cubicBezTo>
                    <a:cubicBezTo>
                      <a:pt x="664" y="350"/>
                      <a:pt x="664" y="350"/>
                      <a:pt x="664" y="350"/>
                    </a:cubicBezTo>
                    <a:cubicBezTo>
                      <a:pt x="665" y="348"/>
                      <a:pt x="665" y="346"/>
                      <a:pt x="666" y="344"/>
                    </a:cubicBezTo>
                    <a:cubicBezTo>
                      <a:pt x="666" y="344"/>
                      <a:pt x="666" y="344"/>
                      <a:pt x="666" y="343"/>
                    </a:cubicBezTo>
                    <a:cubicBezTo>
                      <a:pt x="666" y="341"/>
                      <a:pt x="667" y="339"/>
                      <a:pt x="667" y="337"/>
                    </a:cubicBezTo>
                    <a:cubicBezTo>
                      <a:pt x="667" y="337"/>
                      <a:pt x="667" y="337"/>
                      <a:pt x="668" y="337"/>
                    </a:cubicBezTo>
                    <a:cubicBezTo>
                      <a:pt x="668" y="334"/>
                      <a:pt x="669" y="332"/>
                      <a:pt x="669" y="330"/>
                    </a:cubicBezTo>
                    <a:cubicBezTo>
                      <a:pt x="669" y="330"/>
                      <a:pt x="669" y="330"/>
                      <a:pt x="669" y="330"/>
                    </a:cubicBezTo>
                    <a:cubicBezTo>
                      <a:pt x="669" y="328"/>
                      <a:pt x="670" y="325"/>
                      <a:pt x="670" y="323"/>
                    </a:cubicBezTo>
                    <a:cubicBezTo>
                      <a:pt x="670" y="323"/>
                      <a:pt x="670" y="323"/>
                      <a:pt x="670" y="323"/>
                    </a:cubicBezTo>
                    <a:cubicBezTo>
                      <a:pt x="671" y="321"/>
                      <a:pt x="671" y="319"/>
                      <a:pt x="671" y="317"/>
                    </a:cubicBezTo>
                    <a:cubicBezTo>
                      <a:pt x="671" y="317"/>
                      <a:pt x="671" y="317"/>
                      <a:pt x="671" y="317"/>
                    </a:cubicBezTo>
                    <a:cubicBezTo>
                      <a:pt x="672" y="315"/>
                      <a:pt x="672" y="313"/>
                      <a:pt x="672" y="312"/>
                    </a:cubicBezTo>
                    <a:cubicBezTo>
                      <a:pt x="672" y="312"/>
                      <a:pt x="672" y="312"/>
                      <a:pt x="672" y="312"/>
                    </a:cubicBezTo>
                    <a:cubicBezTo>
                      <a:pt x="672" y="311"/>
                      <a:pt x="672" y="310"/>
                      <a:pt x="672" y="310"/>
                    </a:cubicBezTo>
                    <a:cubicBezTo>
                      <a:pt x="672" y="310"/>
                      <a:pt x="672" y="310"/>
                      <a:pt x="672" y="310"/>
                    </a:cubicBezTo>
                    <a:cubicBezTo>
                      <a:pt x="674" y="309"/>
                      <a:pt x="676" y="308"/>
                      <a:pt x="679" y="306"/>
                    </a:cubicBezTo>
                    <a:cubicBezTo>
                      <a:pt x="679" y="306"/>
                      <a:pt x="679" y="306"/>
                      <a:pt x="679" y="306"/>
                    </a:cubicBezTo>
                    <a:cubicBezTo>
                      <a:pt x="680" y="305"/>
                      <a:pt x="680" y="305"/>
                      <a:pt x="681" y="305"/>
                    </a:cubicBezTo>
                    <a:cubicBezTo>
                      <a:pt x="681" y="304"/>
                      <a:pt x="681" y="304"/>
                      <a:pt x="681" y="304"/>
                    </a:cubicBezTo>
                    <a:cubicBezTo>
                      <a:pt x="682" y="304"/>
                      <a:pt x="682" y="303"/>
                      <a:pt x="682" y="303"/>
                    </a:cubicBezTo>
                    <a:cubicBezTo>
                      <a:pt x="683" y="303"/>
                      <a:pt x="683" y="302"/>
                      <a:pt x="683" y="302"/>
                    </a:cubicBezTo>
                    <a:cubicBezTo>
                      <a:pt x="683" y="302"/>
                      <a:pt x="684" y="302"/>
                      <a:pt x="684" y="301"/>
                    </a:cubicBezTo>
                    <a:cubicBezTo>
                      <a:pt x="684" y="301"/>
                      <a:pt x="685" y="300"/>
                      <a:pt x="685" y="300"/>
                    </a:cubicBezTo>
                    <a:cubicBezTo>
                      <a:pt x="688" y="296"/>
                      <a:pt x="689" y="291"/>
                      <a:pt x="693" y="286"/>
                    </a:cubicBezTo>
                    <a:cubicBezTo>
                      <a:pt x="696" y="280"/>
                      <a:pt x="695" y="276"/>
                      <a:pt x="698" y="267"/>
                    </a:cubicBezTo>
                    <a:cubicBezTo>
                      <a:pt x="701" y="258"/>
                      <a:pt x="703" y="244"/>
                      <a:pt x="703" y="239"/>
                    </a:cubicBezTo>
                    <a:cubicBezTo>
                      <a:pt x="703" y="233"/>
                      <a:pt x="709" y="218"/>
                      <a:pt x="709" y="211"/>
                    </a:cubicBezTo>
                    <a:cubicBezTo>
                      <a:pt x="709" y="206"/>
                      <a:pt x="707" y="202"/>
                      <a:pt x="705" y="201"/>
                    </a:cubicBezTo>
                    <a:cubicBezTo>
                      <a:pt x="705" y="201"/>
                      <a:pt x="705" y="201"/>
                      <a:pt x="705" y="201"/>
                    </a:cubicBezTo>
                    <a:cubicBezTo>
                      <a:pt x="705" y="201"/>
                      <a:pt x="706" y="201"/>
                      <a:pt x="706" y="200"/>
                    </a:cubicBezTo>
                    <a:cubicBezTo>
                      <a:pt x="706" y="200"/>
                      <a:pt x="706" y="200"/>
                      <a:pt x="706" y="200"/>
                    </a:cubicBezTo>
                    <a:cubicBezTo>
                      <a:pt x="706" y="200"/>
                      <a:pt x="706" y="200"/>
                      <a:pt x="706" y="200"/>
                    </a:cubicBezTo>
                    <a:cubicBezTo>
                      <a:pt x="707" y="200"/>
                      <a:pt x="707" y="199"/>
                      <a:pt x="707" y="199"/>
                    </a:cubicBezTo>
                    <a:cubicBezTo>
                      <a:pt x="707" y="192"/>
                      <a:pt x="704" y="175"/>
                      <a:pt x="705" y="168"/>
                    </a:cubicBezTo>
                    <a:cubicBezTo>
                      <a:pt x="705" y="163"/>
                      <a:pt x="706" y="148"/>
                      <a:pt x="706" y="142"/>
                    </a:cubicBezTo>
                    <a:cubicBezTo>
                      <a:pt x="706" y="131"/>
                      <a:pt x="700" y="120"/>
                      <a:pt x="697" y="110"/>
                    </a:cubicBezTo>
                    <a:cubicBezTo>
                      <a:pt x="694" y="99"/>
                      <a:pt x="694" y="87"/>
                      <a:pt x="691" y="77"/>
                    </a:cubicBezTo>
                    <a:cubicBezTo>
                      <a:pt x="687" y="64"/>
                      <a:pt x="678" y="56"/>
                      <a:pt x="666" y="49"/>
                    </a:cubicBezTo>
                    <a:cubicBezTo>
                      <a:pt x="657" y="44"/>
                      <a:pt x="646" y="43"/>
                      <a:pt x="641" y="35"/>
                    </a:cubicBezTo>
                    <a:cubicBezTo>
                      <a:pt x="638" y="31"/>
                      <a:pt x="641" y="30"/>
                      <a:pt x="635" y="27"/>
                    </a:cubicBezTo>
                    <a:cubicBezTo>
                      <a:pt x="632" y="25"/>
                      <a:pt x="626" y="24"/>
                      <a:pt x="623" y="23"/>
                    </a:cubicBezTo>
                    <a:cubicBezTo>
                      <a:pt x="614" y="21"/>
                      <a:pt x="602" y="16"/>
                      <a:pt x="604" y="5"/>
                    </a:cubicBezTo>
                    <a:cubicBezTo>
                      <a:pt x="591" y="2"/>
                      <a:pt x="570" y="13"/>
                      <a:pt x="559" y="2"/>
                    </a:cubicBezTo>
                    <a:cubicBezTo>
                      <a:pt x="551" y="2"/>
                      <a:pt x="551" y="2"/>
                      <a:pt x="551" y="2"/>
                    </a:cubicBezTo>
                    <a:cubicBezTo>
                      <a:pt x="544" y="4"/>
                      <a:pt x="535" y="3"/>
                      <a:pt x="528" y="0"/>
                    </a:cubicBezTo>
                    <a:cubicBezTo>
                      <a:pt x="525" y="6"/>
                      <a:pt x="511" y="12"/>
                      <a:pt x="503" y="12"/>
                    </a:cubicBezTo>
                    <a:cubicBezTo>
                      <a:pt x="493" y="12"/>
                      <a:pt x="482" y="14"/>
                      <a:pt x="476" y="23"/>
                    </a:cubicBezTo>
                    <a:cubicBezTo>
                      <a:pt x="480" y="22"/>
                      <a:pt x="485" y="20"/>
                      <a:pt x="487" y="23"/>
                    </a:cubicBezTo>
                    <a:cubicBezTo>
                      <a:pt x="461" y="37"/>
                      <a:pt x="429" y="57"/>
                      <a:pt x="426" y="89"/>
                    </a:cubicBezTo>
                    <a:cubicBezTo>
                      <a:pt x="425" y="103"/>
                      <a:pt x="418" y="114"/>
                      <a:pt x="417" y="128"/>
                    </a:cubicBezTo>
                    <a:cubicBezTo>
                      <a:pt x="416" y="142"/>
                      <a:pt x="405" y="149"/>
                      <a:pt x="410" y="163"/>
                    </a:cubicBezTo>
                    <a:cubicBezTo>
                      <a:pt x="409" y="172"/>
                      <a:pt x="412" y="172"/>
                      <a:pt x="412" y="180"/>
                    </a:cubicBezTo>
                    <a:cubicBezTo>
                      <a:pt x="409" y="189"/>
                      <a:pt x="417" y="200"/>
                      <a:pt x="417" y="200"/>
                    </a:cubicBezTo>
                    <a:cubicBezTo>
                      <a:pt x="417" y="200"/>
                      <a:pt x="417" y="200"/>
                      <a:pt x="417" y="200"/>
                    </a:cubicBezTo>
                    <a:cubicBezTo>
                      <a:pt x="416" y="200"/>
                      <a:pt x="415" y="202"/>
                      <a:pt x="414" y="204"/>
                    </a:cubicBezTo>
                    <a:cubicBezTo>
                      <a:pt x="414" y="204"/>
                      <a:pt x="414" y="204"/>
                      <a:pt x="414" y="204"/>
                    </a:cubicBezTo>
                    <a:cubicBezTo>
                      <a:pt x="413" y="205"/>
                      <a:pt x="413" y="205"/>
                      <a:pt x="413" y="206"/>
                    </a:cubicBezTo>
                    <a:cubicBezTo>
                      <a:pt x="413" y="207"/>
                      <a:pt x="413" y="207"/>
                      <a:pt x="413" y="207"/>
                    </a:cubicBezTo>
                    <a:cubicBezTo>
                      <a:pt x="412" y="208"/>
                      <a:pt x="412" y="209"/>
                      <a:pt x="412" y="211"/>
                    </a:cubicBezTo>
                    <a:cubicBezTo>
                      <a:pt x="412" y="218"/>
                      <a:pt x="419" y="233"/>
                      <a:pt x="419" y="239"/>
                    </a:cubicBezTo>
                    <a:cubicBezTo>
                      <a:pt x="419" y="244"/>
                      <a:pt x="420" y="258"/>
                      <a:pt x="424" y="267"/>
                    </a:cubicBezTo>
                    <a:cubicBezTo>
                      <a:pt x="427" y="276"/>
                      <a:pt x="425" y="280"/>
                      <a:pt x="429" y="286"/>
                    </a:cubicBezTo>
                    <a:cubicBezTo>
                      <a:pt x="432" y="291"/>
                      <a:pt x="433" y="296"/>
                      <a:pt x="436" y="300"/>
                    </a:cubicBezTo>
                    <a:cubicBezTo>
                      <a:pt x="437" y="300"/>
                      <a:pt x="437" y="301"/>
                      <a:pt x="437" y="301"/>
                    </a:cubicBezTo>
                    <a:cubicBezTo>
                      <a:pt x="438" y="302"/>
                      <a:pt x="438" y="302"/>
                      <a:pt x="438" y="302"/>
                    </a:cubicBezTo>
                    <a:cubicBezTo>
                      <a:pt x="438" y="302"/>
                      <a:pt x="439" y="303"/>
                      <a:pt x="439" y="303"/>
                    </a:cubicBezTo>
                    <a:cubicBezTo>
                      <a:pt x="439" y="303"/>
                      <a:pt x="440" y="304"/>
                      <a:pt x="440" y="304"/>
                    </a:cubicBezTo>
                    <a:cubicBezTo>
                      <a:pt x="440" y="304"/>
                      <a:pt x="441" y="305"/>
                      <a:pt x="441" y="305"/>
                    </a:cubicBezTo>
                    <a:cubicBezTo>
                      <a:pt x="441" y="305"/>
                      <a:pt x="442" y="306"/>
                      <a:pt x="442" y="306"/>
                    </a:cubicBezTo>
                    <a:cubicBezTo>
                      <a:pt x="442" y="306"/>
                      <a:pt x="443" y="306"/>
                      <a:pt x="443" y="306"/>
                    </a:cubicBezTo>
                    <a:cubicBezTo>
                      <a:pt x="445" y="308"/>
                      <a:pt x="448" y="310"/>
                      <a:pt x="449" y="310"/>
                    </a:cubicBezTo>
                    <a:cubicBezTo>
                      <a:pt x="449" y="310"/>
                      <a:pt x="449" y="310"/>
                      <a:pt x="449" y="310"/>
                    </a:cubicBezTo>
                    <a:cubicBezTo>
                      <a:pt x="449" y="312"/>
                      <a:pt x="450" y="314"/>
                      <a:pt x="450" y="316"/>
                    </a:cubicBezTo>
                    <a:cubicBezTo>
                      <a:pt x="450" y="316"/>
                      <a:pt x="450" y="316"/>
                      <a:pt x="450" y="316"/>
                    </a:cubicBezTo>
                    <a:cubicBezTo>
                      <a:pt x="450" y="317"/>
                      <a:pt x="450" y="318"/>
                      <a:pt x="450" y="319"/>
                    </a:cubicBezTo>
                    <a:cubicBezTo>
                      <a:pt x="450" y="319"/>
                      <a:pt x="450" y="319"/>
                      <a:pt x="450" y="319"/>
                    </a:cubicBezTo>
                    <a:cubicBezTo>
                      <a:pt x="450" y="320"/>
                      <a:pt x="450" y="321"/>
                      <a:pt x="450" y="322"/>
                    </a:cubicBezTo>
                    <a:cubicBezTo>
                      <a:pt x="450" y="322"/>
                      <a:pt x="450" y="322"/>
                      <a:pt x="450" y="322"/>
                    </a:cubicBezTo>
                    <a:cubicBezTo>
                      <a:pt x="450" y="323"/>
                      <a:pt x="451" y="324"/>
                      <a:pt x="451" y="326"/>
                    </a:cubicBezTo>
                    <a:cubicBezTo>
                      <a:pt x="451" y="326"/>
                      <a:pt x="451" y="326"/>
                      <a:pt x="451" y="326"/>
                    </a:cubicBezTo>
                    <a:cubicBezTo>
                      <a:pt x="451" y="327"/>
                      <a:pt x="451" y="328"/>
                      <a:pt x="451" y="329"/>
                    </a:cubicBezTo>
                    <a:cubicBezTo>
                      <a:pt x="451" y="329"/>
                      <a:pt x="451" y="330"/>
                      <a:pt x="451" y="330"/>
                    </a:cubicBezTo>
                    <a:cubicBezTo>
                      <a:pt x="451" y="331"/>
                      <a:pt x="452" y="332"/>
                      <a:pt x="452" y="333"/>
                    </a:cubicBezTo>
                    <a:cubicBezTo>
                      <a:pt x="452" y="333"/>
                      <a:pt x="452" y="333"/>
                      <a:pt x="452" y="334"/>
                    </a:cubicBezTo>
                    <a:cubicBezTo>
                      <a:pt x="452" y="335"/>
                      <a:pt x="452" y="336"/>
                      <a:pt x="452" y="336"/>
                    </a:cubicBezTo>
                    <a:cubicBezTo>
                      <a:pt x="452" y="337"/>
                      <a:pt x="452" y="337"/>
                      <a:pt x="453" y="338"/>
                    </a:cubicBezTo>
                    <a:cubicBezTo>
                      <a:pt x="453" y="339"/>
                      <a:pt x="453" y="339"/>
                      <a:pt x="453" y="340"/>
                    </a:cubicBezTo>
                    <a:cubicBezTo>
                      <a:pt x="453" y="341"/>
                      <a:pt x="453" y="341"/>
                      <a:pt x="453" y="342"/>
                    </a:cubicBezTo>
                    <a:cubicBezTo>
                      <a:pt x="453" y="342"/>
                      <a:pt x="454" y="343"/>
                      <a:pt x="454" y="344"/>
                    </a:cubicBezTo>
                    <a:cubicBezTo>
                      <a:pt x="454" y="344"/>
                      <a:pt x="454" y="345"/>
                      <a:pt x="454" y="345"/>
                    </a:cubicBezTo>
                    <a:cubicBezTo>
                      <a:pt x="454" y="346"/>
                      <a:pt x="454" y="347"/>
                      <a:pt x="454" y="347"/>
                    </a:cubicBezTo>
                    <a:cubicBezTo>
                      <a:pt x="455" y="348"/>
                      <a:pt x="455" y="348"/>
                      <a:pt x="455" y="349"/>
                    </a:cubicBezTo>
                    <a:cubicBezTo>
                      <a:pt x="455" y="349"/>
                      <a:pt x="455" y="350"/>
                      <a:pt x="455" y="351"/>
                    </a:cubicBezTo>
                    <a:cubicBezTo>
                      <a:pt x="455" y="351"/>
                      <a:pt x="456" y="352"/>
                      <a:pt x="456" y="352"/>
                    </a:cubicBezTo>
                    <a:cubicBezTo>
                      <a:pt x="456" y="353"/>
                      <a:pt x="456" y="353"/>
                      <a:pt x="456" y="354"/>
                    </a:cubicBezTo>
                    <a:cubicBezTo>
                      <a:pt x="456" y="354"/>
                      <a:pt x="457" y="355"/>
                      <a:pt x="457" y="355"/>
                    </a:cubicBezTo>
                    <a:cubicBezTo>
                      <a:pt x="457" y="356"/>
                      <a:pt x="457" y="356"/>
                      <a:pt x="457" y="357"/>
                    </a:cubicBezTo>
                    <a:cubicBezTo>
                      <a:pt x="457" y="357"/>
                      <a:pt x="458" y="358"/>
                      <a:pt x="458" y="358"/>
                    </a:cubicBezTo>
                    <a:cubicBezTo>
                      <a:pt x="458" y="359"/>
                      <a:pt x="458" y="359"/>
                      <a:pt x="458" y="359"/>
                    </a:cubicBezTo>
                    <a:cubicBezTo>
                      <a:pt x="459" y="360"/>
                      <a:pt x="459" y="361"/>
                      <a:pt x="459" y="362"/>
                    </a:cubicBezTo>
                    <a:cubicBezTo>
                      <a:pt x="460" y="362"/>
                      <a:pt x="460" y="363"/>
                      <a:pt x="461" y="364"/>
                    </a:cubicBezTo>
                    <a:cubicBezTo>
                      <a:pt x="461" y="365"/>
                      <a:pt x="461" y="365"/>
                      <a:pt x="461" y="366"/>
                    </a:cubicBezTo>
                    <a:cubicBezTo>
                      <a:pt x="461" y="377"/>
                      <a:pt x="463" y="401"/>
                      <a:pt x="459" y="425"/>
                    </a:cubicBezTo>
                    <a:cubicBezTo>
                      <a:pt x="459" y="425"/>
                      <a:pt x="459" y="426"/>
                      <a:pt x="459" y="426"/>
                    </a:cubicBezTo>
                    <a:cubicBezTo>
                      <a:pt x="459" y="427"/>
                      <a:pt x="458" y="427"/>
                      <a:pt x="458" y="427"/>
                    </a:cubicBezTo>
                    <a:cubicBezTo>
                      <a:pt x="454" y="452"/>
                      <a:pt x="443" y="475"/>
                      <a:pt x="420" y="479"/>
                    </a:cubicBezTo>
                    <a:cubicBezTo>
                      <a:pt x="400" y="481"/>
                      <a:pt x="333" y="512"/>
                      <a:pt x="324" y="520"/>
                    </a:cubicBezTo>
                    <a:cubicBezTo>
                      <a:pt x="311" y="533"/>
                      <a:pt x="280" y="536"/>
                      <a:pt x="261" y="540"/>
                    </a:cubicBezTo>
                    <a:cubicBezTo>
                      <a:pt x="241" y="544"/>
                      <a:pt x="200" y="567"/>
                      <a:pt x="180" y="653"/>
                    </a:cubicBezTo>
                    <a:cubicBezTo>
                      <a:pt x="171" y="693"/>
                      <a:pt x="161" y="744"/>
                      <a:pt x="167" y="792"/>
                    </a:cubicBezTo>
                    <a:cubicBezTo>
                      <a:pt x="170" y="825"/>
                      <a:pt x="146" y="886"/>
                      <a:pt x="143" y="992"/>
                    </a:cubicBezTo>
                    <a:cubicBezTo>
                      <a:pt x="144" y="1030"/>
                      <a:pt x="140" y="1058"/>
                      <a:pt x="135" y="1075"/>
                    </a:cubicBezTo>
                    <a:cubicBezTo>
                      <a:pt x="113" y="1129"/>
                      <a:pt x="113" y="1277"/>
                      <a:pt x="112" y="1315"/>
                    </a:cubicBezTo>
                    <a:cubicBezTo>
                      <a:pt x="111" y="1337"/>
                      <a:pt x="111" y="1369"/>
                      <a:pt x="107" y="1386"/>
                    </a:cubicBezTo>
                    <a:cubicBezTo>
                      <a:pt x="103" y="1402"/>
                      <a:pt x="106" y="1416"/>
                      <a:pt x="101" y="1430"/>
                    </a:cubicBezTo>
                    <a:cubicBezTo>
                      <a:pt x="97" y="1444"/>
                      <a:pt x="99" y="1464"/>
                      <a:pt x="96" y="1469"/>
                    </a:cubicBezTo>
                    <a:cubicBezTo>
                      <a:pt x="88" y="1477"/>
                      <a:pt x="53" y="1528"/>
                      <a:pt x="44" y="1539"/>
                    </a:cubicBezTo>
                    <a:cubicBezTo>
                      <a:pt x="36" y="1551"/>
                      <a:pt x="26" y="1586"/>
                      <a:pt x="21" y="1592"/>
                    </a:cubicBezTo>
                    <a:cubicBezTo>
                      <a:pt x="16" y="1598"/>
                      <a:pt x="15" y="1614"/>
                      <a:pt x="9" y="1628"/>
                    </a:cubicBezTo>
                    <a:cubicBezTo>
                      <a:pt x="4" y="1641"/>
                      <a:pt x="0" y="1653"/>
                      <a:pt x="17" y="1652"/>
                    </a:cubicBezTo>
                    <a:cubicBezTo>
                      <a:pt x="31" y="1651"/>
                      <a:pt x="46" y="1627"/>
                      <a:pt x="49" y="1611"/>
                    </a:cubicBezTo>
                    <a:cubicBezTo>
                      <a:pt x="53" y="1609"/>
                      <a:pt x="61" y="1599"/>
                      <a:pt x="70" y="1589"/>
                    </a:cubicBezTo>
                    <a:cubicBezTo>
                      <a:pt x="68" y="1597"/>
                      <a:pt x="74" y="1606"/>
                      <a:pt x="81" y="1633"/>
                    </a:cubicBezTo>
                    <a:cubicBezTo>
                      <a:pt x="81" y="1642"/>
                      <a:pt x="89" y="1665"/>
                      <a:pt x="88" y="1675"/>
                    </a:cubicBezTo>
                    <a:cubicBezTo>
                      <a:pt x="87" y="1686"/>
                      <a:pt x="94" y="1714"/>
                      <a:pt x="97" y="1728"/>
                    </a:cubicBezTo>
                    <a:cubicBezTo>
                      <a:pt x="100" y="1742"/>
                      <a:pt x="113" y="1743"/>
                      <a:pt x="122" y="1739"/>
                    </a:cubicBezTo>
                    <a:cubicBezTo>
                      <a:pt x="122" y="1739"/>
                      <a:pt x="121" y="1751"/>
                      <a:pt x="134" y="1753"/>
                    </a:cubicBezTo>
                    <a:cubicBezTo>
                      <a:pt x="146" y="1755"/>
                      <a:pt x="148" y="1733"/>
                      <a:pt x="148" y="1733"/>
                    </a:cubicBezTo>
                    <a:cubicBezTo>
                      <a:pt x="148" y="1733"/>
                      <a:pt x="148" y="1741"/>
                      <a:pt x="157" y="1742"/>
                    </a:cubicBezTo>
                    <a:cubicBezTo>
                      <a:pt x="171" y="1742"/>
                      <a:pt x="173" y="1715"/>
                      <a:pt x="173" y="1715"/>
                    </a:cubicBezTo>
                    <a:cubicBezTo>
                      <a:pt x="173" y="1715"/>
                      <a:pt x="174" y="1716"/>
                      <a:pt x="174" y="1716"/>
                    </a:cubicBezTo>
                    <a:cubicBezTo>
                      <a:pt x="174" y="1716"/>
                      <a:pt x="174" y="1716"/>
                      <a:pt x="174" y="1716"/>
                    </a:cubicBezTo>
                    <a:cubicBezTo>
                      <a:pt x="174" y="1716"/>
                      <a:pt x="174" y="1717"/>
                      <a:pt x="174" y="1717"/>
                    </a:cubicBezTo>
                    <a:cubicBezTo>
                      <a:pt x="174" y="1716"/>
                      <a:pt x="174" y="1716"/>
                      <a:pt x="174" y="1716"/>
                    </a:cubicBezTo>
                    <a:cubicBezTo>
                      <a:pt x="174" y="1717"/>
                      <a:pt x="174" y="1717"/>
                      <a:pt x="174" y="1717"/>
                    </a:cubicBezTo>
                    <a:cubicBezTo>
                      <a:pt x="174" y="1717"/>
                      <a:pt x="174" y="1717"/>
                      <a:pt x="174" y="1717"/>
                    </a:cubicBezTo>
                    <a:cubicBezTo>
                      <a:pt x="174" y="1718"/>
                      <a:pt x="175" y="1718"/>
                      <a:pt x="175" y="1719"/>
                    </a:cubicBezTo>
                    <a:cubicBezTo>
                      <a:pt x="175" y="1719"/>
                      <a:pt x="176" y="1719"/>
                      <a:pt x="176" y="1719"/>
                    </a:cubicBezTo>
                    <a:cubicBezTo>
                      <a:pt x="176" y="1719"/>
                      <a:pt x="176" y="1719"/>
                      <a:pt x="176" y="1719"/>
                    </a:cubicBezTo>
                    <a:cubicBezTo>
                      <a:pt x="176" y="1720"/>
                      <a:pt x="177" y="1720"/>
                      <a:pt x="177" y="1720"/>
                    </a:cubicBezTo>
                    <a:cubicBezTo>
                      <a:pt x="177" y="1720"/>
                      <a:pt x="177" y="1720"/>
                      <a:pt x="177" y="1720"/>
                    </a:cubicBezTo>
                    <a:cubicBezTo>
                      <a:pt x="178" y="1720"/>
                      <a:pt x="178" y="1720"/>
                      <a:pt x="179" y="1720"/>
                    </a:cubicBezTo>
                    <a:cubicBezTo>
                      <a:pt x="179" y="1720"/>
                      <a:pt x="179" y="1720"/>
                      <a:pt x="179" y="1720"/>
                    </a:cubicBezTo>
                    <a:cubicBezTo>
                      <a:pt x="180" y="1720"/>
                      <a:pt x="180" y="1720"/>
                      <a:pt x="181" y="1720"/>
                    </a:cubicBezTo>
                    <a:cubicBezTo>
                      <a:pt x="188" y="1720"/>
                      <a:pt x="194" y="1691"/>
                      <a:pt x="197" y="1679"/>
                    </a:cubicBezTo>
                    <a:cubicBezTo>
                      <a:pt x="200" y="1667"/>
                      <a:pt x="205" y="1657"/>
                      <a:pt x="206" y="1647"/>
                    </a:cubicBezTo>
                    <a:cubicBezTo>
                      <a:pt x="207" y="1638"/>
                      <a:pt x="208" y="1632"/>
                      <a:pt x="216" y="1589"/>
                    </a:cubicBezTo>
                    <a:cubicBezTo>
                      <a:pt x="224" y="1546"/>
                      <a:pt x="199" y="1500"/>
                      <a:pt x="202" y="1486"/>
                    </a:cubicBezTo>
                    <a:cubicBezTo>
                      <a:pt x="206" y="1471"/>
                      <a:pt x="193" y="1449"/>
                      <a:pt x="195" y="1445"/>
                    </a:cubicBezTo>
                    <a:cubicBezTo>
                      <a:pt x="197" y="1441"/>
                      <a:pt x="201" y="1425"/>
                      <a:pt x="204" y="1409"/>
                    </a:cubicBezTo>
                    <a:cubicBezTo>
                      <a:pt x="206" y="1393"/>
                      <a:pt x="264" y="1251"/>
                      <a:pt x="270" y="1219"/>
                    </a:cubicBezTo>
                    <a:cubicBezTo>
                      <a:pt x="281" y="1159"/>
                      <a:pt x="281" y="1132"/>
                      <a:pt x="274" y="1090"/>
                    </a:cubicBezTo>
                    <a:cubicBezTo>
                      <a:pt x="275" y="1059"/>
                      <a:pt x="288" y="975"/>
                      <a:pt x="290" y="960"/>
                    </a:cubicBezTo>
                    <a:cubicBezTo>
                      <a:pt x="291" y="957"/>
                      <a:pt x="291" y="942"/>
                      <a:pt x="293" y="932"/>
                    </a:cubicBezTo>
                    <a:cubicBezTo>
                      <a:pt x="294" y="926"/>
                      <a:pt x="295" y="915"/>
                      <a:pt x="295" y="902"/>
                    </a:cubicBezTo>
                    <a:cubicBezTo>
                      <a:pt x="296" y="904"/>
                      <a:pt x="296" y="904"/>
                      <a:pt x="296" y="904"/>
                    </a:cubicBezTo>
                    <a:cubicBezTo>
                      <a:pt x="296" y="918"/>
                      <a:pt x="300" y="942"/>
                      <a:pt x="302" y="980"/>
                    </a:cubicBezTo>
                    <a:cubicBezTo>
                      <a:pt x="301" y="1011"/>
                      <a:pt x="316" y="1068"/>
                      <a:pt x="318" y="1098"/>
                    </a:cubicBezTo>
                    <a:cubicBezTo>
                      <a:pt x="314" y="1107"/>
                      <a:pt x="329" y="1264"/>
                      <a:pt x="329" y="1264"/>
                    </a:cubicBezTo>
                    <a:cubicBezTo>
                      <a:pt x="328" y="1265"/>
                      <a:pt x="328" y="1265"/>
                      <a:pt x="328" y="1265"/>
                    </a:cubicBezTo>
                    <a:cubicBezTo>
                      <a:pt x="328" y="1265"/>
                      <a:pt x="328" y="1265"/>
                      <a:pt x="328" y="1266"/>
                    </a:cubicBezTo>
                    <a:cubicBezTo>
                      <a:pt x="328" y="1266"/>
                      <a:pt x="328" y="1266"/>
                      <a:pt x="328" y="1266"/>
                    </a:cubicBezTo>
                    <a:cubicBezTo>
                      <a:pt x="326" y="1272"/>
                      <a:pt x="321" y="1288"/>
                      <a:pt x="317" y="1309"/>
                    </a:cubicBezTo>
                    <a:cubicBezTo>
                      <a:pt x="317" y="1309"/>
                      <a:pt x="317" y="1309"/>
                      <a:pt x="316" y="1310"/>
                    </a:cubicBezTo>
                    <a:cubicBezTo>
                      <a:pt x="316" y="1311"/>
                      <a:pt x="316" y="1313"/>
                      <a:pt x="315" y="1314"/>
                    </a:cubicBezTo>
                    <a:cubicBezTo>
                      <a:pt x="315" y="1315"/>
                      <a:pt x="315" y="1315"/>
                      <a:pt x="315" y="1316"/>
                    </a:cubicBezTo>
                    <a:cubicBezTo>
                      <a:pt x="315" y="1317"/>
                      <a:pt x="314" y="1319"/>
                      <a:pt x="314" y="1320"/>
                    </a:cubicBezTo>
                    <a:cubicBezTo>
                      <a:pt x="314" y="1321"/>
                      <a:pt x="314" y="1321"/>
                      <a:pt x="314" y="1322"/>
                    </a:cubicBezTo>
                    <a:cubicBezTo>
                      <a:pt x="313" y="1323"/>
                      <a:pt x="313" y="1325"/>
                      <a:pt x="313" y="1326"/>
                    </a:cubicBezTo>
                    <a:cubicBezTo>
                      <a:pt x="313" y="1327"/>
                      <a:pt x="312" y="1328"/>
                      <a:pt x="312" y="1328"/>
                    </a:cubicBezTo>
                    <a:cubicBezTo>
                      <a:pt x="312" y="1330"/>
                      <a:pt x="312" y="1331"/>
                      <a:pt x="311" y="1332"/>
                    </a:cubicBezTo>
                    <a:cubicBezTo>
                      <a:pt x="311" y="1333"/>
                      <a:pt x="311" y="1334"/>
                      <a:pt x="311" y="1335"/>
                    </a:cubicBezTo>
                    <a:cubicBezTo>
                      <a:pt x="311" y="1336"/>
                      <a:pt x="310" y="1337"/>
                      <a:pt x="310" y="1339"/>
                    </a:cubicBezTo>
                    <a:cubicBezTo>
                      <a:pt x="310" y="1340"/>
                      <a:pt x="310" y="1341"/>
                      <a:pt x="310" y="1341"/>
                    </a:cubicBezTo>
                    <a:cubicBezTo>
                      <a:pt x="309" y="1343"/>
                      <a:pt x="309" y="1344"/>
                      <a:pt x="309" y="1345"/>
                    </a:cubicBezTo>
                    <a:cubicBezTo>
                      <a:pt x="309" y="1346"/>
                      <a:pt x="308" y="1347"/>
                      <a:pt x="308" y="1348"/>
                    </a:cubicBezTo>
                    <a:cubicBezTo>
                      <a:pt x="308" y="1349"/>
                      <a:pt x="308" y="1350"/>
                      <a:pt x="307" y="1352"/>
                    </a:cubicBezTo>
                    <a:cubicBezTo>
                      <a:pt x="307" y="1353"/>
                      <a:pt x="307" y="1354"/>
                      <a:pt x="307" y="1355"/>
                    </a:cubicBezTo>
                    <a:cubicBezTo>
                      <a:pt x="307" y="1356"/>
                      <a:pt x="306" y="1357"/>
                      <a:pt x="306" y="1358"/>
                    </a:cubicBezTo>
                    <a:cubicBezTo>
                      <a:pt x="306" y="1359"/>
                      <a:pt x="306" y="1360"/>
                      <a:pt x="306" y="1361"/>
                    </a:cubicBezTo>
                    <a:cubicBezTo>
                      <a:pt x="305" y="1363"/>
                      <a:pt x="305" y="1364"/>
                      <a:pt x="305" y="1365"/>
                    </a:cubicBezTo>
                    <a:cubicBezTo>
                      <a:pt x="305" y="1366"/>
                      <a:pt x="304" y="1367"/>
                      <a:pt x="304" y="1368"/>
                    </a:cubicBezTo>
                    <a:cubicBezTo>
                      <a:pt x="304" y="1369"/>
                      <a:pt x="304" y="1370"/>
                      <a:pt x="304" y="1371"/>
                    </a:cubicBezTo>
                    <a:cubicBezTo>
                      <a:pt x="303" y="1372"/>
                      <a:pt x="303" y="1373"/>
                      <a:pt x="303" y="1375"/>
                    </a:cubicBezTo>
                    <a:cubicBezTo>
                      <a:pt x="303" y="1376"/>
                      <a:pt x="303" y="1377"/>
                      <a:pt x="303" y="1378"/>
                    </a:cubicBezTo>
                    <a:cubicBezTo>
                      <a:pt x="302" y="1379"/>
                      <a:pt x="302" y="1380"/>
                      <a:pt x="302" y="1381"/>
                    </a:cubicBezTo>
                    <a:cubicBezTo>
                      <a:pt x="302" y="1382"/>
                      <a:pt x="302" y="1383"/>
                      <a:pt x="301" y="1384"/>
                    </a:cubicBezTo>
                    <a:cubicBezTo>
                      <a:pt x="301" y="1385"/>
                      <a:pt x="301" y="1386"/>
                      <a:pt x="301" y="1387"/>
                    </a:cubicBezTo>
                    <a:cubicBezTo>
                      <a:pt x="301" y="1388"/>
                      <a:pt x="301" y="1389"/>
                      <a:pt x="300" y="1390"/>
                    </a:cubicBezTo>
                    <a:cubicBezTo>
                      <a:pt x="300" y="1391"/>
                      <a:pt x="300" y="1392"/>
                      <a:pt x="300" y="1393"/>
                    </a:cubicBezTo>
                    <a:cubicBezTo>
                      <a:pt x="300" y="1394"/>
                      <a:pt x="300" y="1395"/>
                      <a:pt x="299" y="1396"/>
                    </a:cubicBezTo>
                    <a:cubicBezTo>
                      <a:pt x="299" y="1397"/>
                      <a:pt x="299" y="1398"/>
                      <a:pt x="299" y="1399"/>
                    </a:cubicBezTo>
                    <a:cubicBezTo>
                      <a:pt x="299" y="1400"/>
                      <a:pt x="299" y="1401"/>
                      <a:pt x="299" y="1401"/>
                    </a:cubicBezTo>
                    <a:cubicBezTo>
                      <a:pt x="298" y="1403"/>
                      <a:pt x="298" y="1404"/>
                      <a:pt x="298" y="1405"/>
                    </a:cubicBezTo>
                    <a:cubicBezTo>
                      <a:pt x="298" y="1405"/>
                      <a:pt x="298" y="1406"/>
                      <a:pt x="298" y="1407"/>
                    </a:cubicBezTo>
                    <a:cubicBezTo>
                      <a:pt x="298" y="1408"/>
                      <a:pt x="298" y="1409"/>
                      <a:pt x="297" y="1410"/>
                    </a:cubicBezTo>
                    <a:cubicBezTo>
                      <a:pt x="297" y="1411"/>
                      <a:pt x="297" y="1411"/>
                      <a:pt x="297" y="1412"/>
                    </a:cubicBezTo>
                    <a:cubicBezTo>
                      <a:pt x="297" y="1413"/>
                      <a:pt x="297" y="1414"/>
                      <a:pt x="297" y="1415"/>
                    </a:cubicBezTo>
                    <a:cubicBezTo>
                      <a:pt x="297" y="1415"/>
                      <a:pt x="297" y="1416"/>
                      <a:pt x="297" y="1417"/>
                    </a:cubicBezTo>
                    <a:cubicBezTo>
                      <a:pt x="296" y="1418"/>
                      <a:pt x="296" y="1419"/>
                      <a:pt x="296" y="1419"/>
                    </a:cubicBezTo>
                    <a:cubicBezTo>
                      <a:pt x="296" y="1420"/>
                      <a:pt x="296" y="1421"/>
                      <a:pt x="296" y="1421"/>
                    </a:cubicBezTo>
                    <a:cubicBezTo>
                      <a:pt x="296" y="1422"/>
                      <a:pt x="296" y="1423"/>
                      <a:pt x="296" y="1424"/>
                    </a:cubicBezTo>
                    <a:cubicBezTo>
                      <a:pt x="296" y="1424"/>
                      <a:pt x="296" y="1425"/>
                      <a:pt x="296" y="1425"/>
                    </a:cubicBezTo>
                    <a:cubicBezTo>
                      <a:pt x="296" y="1426"/>
                      <a:pt x="296" y="1428"/>
                      <a:pt x="296" y="1429"/>
                    </a:cubicBezTo>
                    <a:cubicBezTo>
                      <a:pt x="293" y="1447"/>
                      <a:pt x="300" y="1472"/>
                      <a:pt x="298" y="1512"/>
                    </a:cubicBezTo>
                    <a:cubicBezTo>
                      <a:pt x="295" y="1562"/>
                      <a:pt x="251" y="1762"/>
                      <a:pt x="333" y="2014"/>
                    </a:cubicBezTo>
                    <a:cubicBezTo>
                      <a:pt x="338" y="2029"/>
                      <a:pt x="338" y="2079"/>
                      <a:pt x="344" y="2107"/>
                    </a:cubicBezTo>
                    <a:cubicBezTo>
                      <a:pt x="345" y="2114"/>
                      <a:pt x="359" y="2145"/>
                      <a:pt x="360" y="2189"/>
                    </a:cubicBezTo>
                    <a:cubicBezTo>
                      <a:pt x="361" y="2259"/>
                      <a:pt x="354" y="2349"/>
                      <a:pt x="356" y="2399"/>
                    </a:cubicBezTo>
                    <a:cubicBezTo>
                      <a:pt x="359" y="2481"/>
                      <a:pt x="393" y="2556"/>
                      <a:pt x="407" y="2609"/>
                    </a:cubicBezTo>
                    <a:cubicBezTo>
                      <a:pt x="420" y="2661"/>
                      <a:pt x="425" y="2703"/>
                      <a:pt x="422" y="2713"/>
                    </a:cubicBezTo>
                    <a:cubicBezTo>
                      <a:pt x="420" y="2722"/>
                      <a:pt x="418" y="2740"/>
                      <a:pt x="425" y="2755"/>
                    </a:cubicBezTo>
                    <a:cubicBezTo>
                      <a:pt x="426" y="2756"/>
                      <a:pt x="402" y="2808"/>
                      <a:pt x="389" y="2817"/>
                    </a:cubicBezTo>
                    <a:cubicBezTo>
                      <a:pt x="377" y="2827"/>
                      <a:pt x="373" y="2835"/>
                      <a:pt x="364" y="2840"/>
                    </a:cubicBezTo>
                    <a:cubicBezTo>
                      <a:pt x="354" y="2845"/>
                      <a:pt x="349" y="2850"/>
                      <a:pt x="345" y="2861"/>
                    </a:cubicBezTo>
                    <a:cubicBezTo>
                      <a:pt x="342" y="2869"/>
                      <a:pt x="333" y="2881"/>
                      <a:pt x="340" y="2887"/>
                    </a:cubicBezTo>
                    <a:cubicBezTo>
                      <a:pt x="341" y="2888"/>
                      <a:pt x="342" y="2888"/>
                      <a:pt x="343" y="2889"/>
                    </a:cubicBezTo>
                    <a:cubicBezTo>
                      <a:pt x="344" y="2889"/>
                      <a:pt x="344" y="2889"/>
                      <a:pt x="344" y="2889"/>
                    </a:cubicBezTo>
                    <a:cubicBezTo>
                      <a:pt x="343" y="2892"/>
                      <a:pt x="343" y="2894"/>
                      <a:pt x="344" y="2896"/>
                    </a:cubicBezTo>
                    <a:cubicBezTo>
                      <a:pt x="348" y="2903"/>
                      <a:pt x="355" y="2905"/>
                      <a:pt x="364" y="2904"/>
                    </a:cubicBezTo>
                    <a:cubicBezTo>
                      <a:pt x="365" y="2902"/>
                      <a:pt x="365" y="2902"/>
                      <a:pt x="365" y="2902"/>
                    </a:cubicBezTo>
                    <a:cubicBezTo>
                      <a:pt x="366" y="2905"/>
                      <a:pt x="366" y="2908"/>
                      <a:pt x="368" y="2910"/>
                    </a:cubicBezTo>
                    <a:cubicBezTo>
                      <a:pt x="374" y="2919"/>
                      <a:pt x="394" y="2923"/>
                      <a:pt x="402" y="2915"/>
                    </a:cubicBezTo>
                    <a:cubicBezTo>
                      <a:pt x="403" y="2916"/>
                      <a:pt x="404" y="2916"/>
                      <a:pt x="406" y="2917"/>
                    </a:cubicBezTo>
                    <a:cubicBezTo>
                      <a:pt x="407" y="2917"/>
                      <a:pt x="408" y="2917"/>
                      <a:pt x="409" y="2918"/>
                    </a:cubicBezTo>
                    <a:cubicBezTo>
                      <a:pt x="410" y="2918"/>
                      <a:pt x="410" y="2918"/>
                      <a:pt x="411" y="2918"/>
                    </a:cubicBezTo>
                    <a:cubicBezTo>
                      <a:pt x="413" y="2919"/>
                      <a:pt x="414" y="2919"/>
                      <a:pt x="416" y="2919"/>
                    </a:cubicBezTo>
                    <a:cubicBezTo>
                      <a:pt x="416" y="2919"/>
                      <a:pt x="416" y="2919"/>
                      <a:pt x="416" y="2919"/>
                    </a:cubicBezTo>
                    <a:cubicBezTo>
                      <a:pt x="425" y="2920"/>
                      <a:pt x="435" y="2918"/>
                      <a:pt x="440" y="2912"/>
                    </a:cubicBezTo>
                    <a:cubicBezTo>
                      <a:pt x="440" y="2912"/>
                      <a:pt x="440" y="2912"/>
                      <a:pt x="440" y="2912"/>
                    </a:cubicBezTo>
                    <a:cubicBezTo>
                      <a:pt x="440" y="2913"/>
                      <a:pt x="441" y="2913"/>
                      <a:pt x="441" y="2914"/>
                    </a:cubicBezTo>
                    <a:cubicBezTo>
                      <a:pt x="441" y="2913"/>
                      <a:pt x="441" y="2913"/>
                      <a:pt x="441" y="2913"/>
                    </a:cubicBezTo>
                    <a:cubicBezTo>
                      <a:pt x="446" y="2925"/>
                      <a:pt x="462" y="2926"/>
                      <a:pt x="475" y="2924"/>
                    </a:cubicBezTo>
                    <a:cubicBezTo>
                      <a:pt x="475" y="2924"/>
                      <a:pt x="475" y="2924"/>
                      <a:pt x="475" y="2924"/>
                    </a:cubicBezTo>
                    <a:cubicBezTo>
                      <a:pt x="476" y="2924"/>
                      <a:pt x="477" y="2924"/>
                      <a:pt x="478" y="2924"/>
                    </a:cubicBezTo>
                    <a:cubicBezTo>
                      <a:pt x="478" y="2924"/>
                      <a:pt x="479" y="2923"/>
                      <a:pt x="479" y="2923"/>
                    </a:cubicBezTo>
                    <a:cubicBezTo>
                      <a:pt x="480" y="2923"/>
                      <a:pt x="480" y="2923"/>
                      <a:pt x="481" y="2923"/>
                    </a:cubicBezTo>
                    <a:cubicBezTo>
                      <a:pt x="482" y="2923"/>
                      <a:pt x="482" y="2923"/>
                      <a:pt x="483" y="2923"/>
                    </a:cubicBezTo>
                    <a:cubicBezTo>
                      <a:pt x="485" y="2922"/>
                      <a:pt x="486" y="2922"/>
                      <a:pt x="488" y="2921"/>
                    </a:cubicBezTo>
                    <a:cubicBezTo>
                      <a:pt x="488" y="2921"/>
                      <a:pt x="489" y="2921"/>
                      <a:pt x="489" y="2921"/>
                    </a:cubicBezTo>
                    <a:cubicBezTo>
                      <a:pt x="490" y="2921"/>
                      <a:pt x="491" y="2920"/>
                      <a:pt x="492" y="2920"/>
                    </a:cubicBezTo>
                    <a:cubicBezTo>
                      <a:pt x="492" y="2920"/>
                      <a:pt x="493" y="2919"/>
                      <a:pt x="493" y="2919"/>
                    </a:cubicBezTo>
                    <a:cubicBezTo>
                      <a:pt x="494" y="2919"/>
                      <a:pt x="495" y="2918"/>
                      <a:pt x="496" y="2918"/>
                    </a:cubicBezTo>
                    <a:cubicBezTo>
                      <a:pt x="496" y="2918"/>
                      <a:pt x="496" y="2917"/>
                      <a:pt x="497" y="2917"/>
                    </a:cubicBezTo>
                    <a:cubicBezTo>
                      <a:pt x="498" y="2917"/>
                      <a:pt x="498" y="2916"/>
                      <a:pt x="499" y="2916"/>
                    </a:cubicBezTo>
                    <a:cubicBezTo>
                      <a:pt x="499" y="2915"/>
                      <a:pt x="500" y="2915"/>
                      <a:pt x="500" y="2915"/>
                    </a:cubicBezTo>
                    <a:cubicBezTo>
                      <a:pt x="501" y="2914"/>
                      <a:pt x="501" y="2914"/>
                      <a:pt x="502" y="2913"/>
                    </a:cubicBezTo>
                    <a:cubicBezTo>
                      <a:pt x="502" y="2913"/>
                      <a:pt x="503" y="2913"/>
                      <a:pt x="503" y="2913"/>
                    </a:cubicBezTo>
                    <a:cubicBezTo>
                      <a:pt x="505" y="2911"/>
                      <a:pt x="506" y="2909"/>
                      <a:pt x="508" y="2908"/>
                    </a:cubicBezTo>
                    <a:cubicBezTo>
                      <a:pt x="508" y="2908"/>
                      <a:pt x="508" y="2908"/>
                      <a:pt x="508" y="2908"/>
                    </a:cubicBezTo>
                    <a:cubicBezTo>
                      <a:pt x="508" y="2908"/>
                      <a:pt x="508" y="2908"/>
                      <a:pt x="508" y="2908"/>
                    </a:cubicBezTo>
                    <a:cubicBezTo>
                      <a:pt x="509" y="2907"/>
                      <a:pt x="510" y="2906"/>
                      <a:pt x="511" y="2905"/>
                    </a:cubicBezTo>
                    <a:cubicBezTo>
                      <a:pt x="519" y="2899"/>
                      <a:pt x="525" y="2894"/>
                      <a:pt x="523" y="2879"/>
                    </a:cubicBezTo>
                    <a:cubicBezTo>
                      <a:pt x="520" y="2864"/>
                      <a:pt x="522" y="2864"/>
                      <a:pt x="524" y="2846"/>
                    </a:cubicBezTo>
                    <a:cubicBezTo>
                      <a:pt x="525" y="2835"/>
                      <a:pt x="534" y="2832"/>
                      <a:pt x="536" y="2815"/>
                    </a:cubicBezTo>
                    <a:cubicBezTo>
                      <a:pt x="537" y="2801"/>
                      <a:pt x="526" y="2741"/>
                      <a:pt x="527" y="2733"/>
                    </a:cubicBezTo>
                    <a:cubicBezTo>
                      <a:pt x="530" y="2715"/>
                      <a:pt x="517" y="2700"/>
                      <a:pt x="513" y="2669"/>
                    </a:cubicBezTo>
                    <a:cubicBezTo>
                      <a:pt x="508" y="2639"/>
                      <a:pt x="520" y="2535"/>
                      <a:pt x="520" y="2516"/>
                    </a:cubicBezTo>
                    <a:cubicBezTo>
                      <a:pt x="520" y="2480"/>
                      <a:pt x="539" y="2421"/>
                      <a:pt x="534" y="2348"/>
                    </a:cubicBezTo>
                    <a:cubicBezTo>
                      <a:pt x="531" y="2306"/>
                      <a:pt x="510" y="2177"/>
                      <a:pt x="510" y="2148"/>
                    </a:cubicBezTo>
                    <a:cubicBezTo>
                      <a:pt x="510" y="2143"/>
                      <a:pt x="509" y="2110"/>
                      <a:pt x="511" y="2105"/>
                    </a:cubicBezTo>
                    <a:cubicBezTo>
                      <a:pt x="517" y="2085"/>
                      <a:pt x="544" y="1849"/>
                      <a:pt x="544" y="1847"/>
                    </a:cubicBezTo>
                    <a:cubicBezTo>
                      <a:pt x="547" y="1823"/>
                      <a:pt x="555" y="1690"/>
                      <a:pt x="558" y="1646"/>
                    </a:cubicBezTo>
                    <a:cubicBezTo>
                      <a:pt x="559" y="1646"/>
                      <a:pt x="561" y="1646"/>
                      <a:pt x="562" y="1646"/>
                    </a:cubicBezTo>
                    <a:cubicBezTo>
                      <a:pt x="565" y="1689"/>
                      <a:pt x="573" y="1823"/>
                      <a:pt x="576" y="1847"/>
                    </a:cubicBezTo>
                    <a:cubicBezTo>
                      <a:pt x="576" y="1849"/>
                      <a:pt x="603" y="2085"/>
                      <a:pt x="609" y="2105"/>
                    </a:cubicBezTo>
                    <a:cubicBezTo>
                      <a:pt x="611" y="2110"/>
                      <a:pt x="610" y="2143"/>
                      <a:pt x="610" y="2148"/>
                    </a:cubicBezTo>
                    <a:cubicBezTo>
                      <a:pt x="610" y="2177"/>
                      <a:pt x="589" y="2306"/>
                      <a:pt x="586" y="2348"/>
                    </a:cubicBezTo>
                    <a:cubicBezTo>
                      <a:pt x="581" y="2421"/>
                      <a:pt x="600" y="2480"/>
                      <a:pt x="600" y="2516"/>
                    </a:cubicBezTo>
                    <a:cubicBezTo>
                      <a:pt x="600" y="2535"/>
                      <a:pt x="612" y="2639"/>
                      <a:pt x="607" y="2669"/>
                    </a:cubicBezTo>
                    <a:cubicBezTo>
                      <a:pt x="603" y="2700"/>
                      <a:pt x="590" y="2715"/>
                      <a:pt x="593" y="2733"/>
                    </a:cubicBezTo>
                    <a:cubicBezTo>
                      <a:pt x="594" y="2741"/>
                      <a:pt x="583" y="2801"/>
                      <a:pt x="584" y="2815"/>
                    </a:cubicBezTo>
                    <a:cubicBezTo>
                      <a:pt x="586" y="2832"/>
                      <a:pt x="595" y="2835"/>
                      <a:pt x="596" y="2846"/>
                    </a:cubicBezTo>
                    <a:cubicBezTo>
                      <a:pt x="598" y="2864"/>
                      <a:pt x="600" y="2864"/>
                      <a:pt x="597" y="2879"/>
                    </a:cubicBezTo>
                    <a:cubicBezTo>
                      <a:pt x="595" y="2894"/>
                      <a:pt x="601" y="2899"/>
                      <a:pt x="609" y="2905"/>
                    </a:cubicBezTo>
                    <a:cubicBezTo>
                      <a:pt x="610" y="2906"/>
                      <a:pt x="611" y="2907"/>
                      <a:pt x="612" y="2908"/>
                    </a:cubicBezTo>
                    <a:cubicBezTo>
                      <a:pt x="612" y="2908"/>
                      <a:pt x="612" y="2908"/>
                      <a:pt x="612" y="2908"/>
                    </a:cubicBezTo>
                    <a:cubicBezTo>
                      <a:pt x="612" y="2908"/>
                      <a:pt x="612" y="2908"/>
                      <a:pt x="612" y="2908"/>
                    </a:cubicBezTo>
                    <a:cubicBezTo>
                      <a:pt x="614" y="2909"/>
                      <a:pt x="615" y="2911"/>
                      <a:pt x="617" y="2913"/>
                    </a:cubicBezTo>
                    <a:cubicBezTo>
                      <a:pt x="617" y="2913"/>
                      <a:pt x="618" y="2913"/>
                      <a:pt x="618" y="2913"/>
                    </a:cubicBezTo>
                    <a:cubicBezTo>
                      <a:pt x="619" y="2914"/>
                      <a:pt x="619" y="2914"/>
                      <a:pt x="620" y="2915"/>
                    </a:cubicBezTo>
                    <a:cubicBezTo>
                      <a:pt x="620" y="2915"/>
                      <a:pt x="621" y="2915"/>
                      <a:pt x="621" y="2916"/>
                    </a:cubicBezTo>
                    <a:cubicBezTo>
                      <a:pt x="622" y="2916"/>
                      <a:pt x="622" y="2917"/>
                      <a:pt x="623" y="2917"/>
                    </a:cubicBezTo>
                    <a:cubicBezTo>
                      <a:pt x="624" y="2917"/>
                      <a:pt x="624" y="2918"/>
                      <a:pt x="624" y="2918"/>
                    </a:cubicBezTo>
                    <a:cubicBezTo>
                      <a:pt x="625" y="2918"/>
                      <a:pt x="626" y="2919"/>
                      <a:pt x="627" y="2919"/>
                    </a:cubicBezTo>
                    <a:cubicBezTo>
                      <a:pt x="627" y="2919"/>
                      <a:pt x="628" y="2920"/>
                      <a:pt x="628" y="2920"/>
                    </a:cubicBezTo>
                    <a:cubicBezTo>
                      <a:pt x="629" y="2920"/>
                      <a:pt x="630" y="2921"/>
                      <a:pt x="631" y="2921"/>
                    </a:cubicBezTo>
                    <a:cubicBezTo>
                      <a:pt x="631" y="2921"/>
                      <a:pt x="632" y="2921"/>
                      <a:pt x="632" y="2921"/>
                    </a:cubicBezTo>
                    <a:cubicBezTo>
                      <a:pt x="634" y="2922"/>
                      <a:pt x="635" y="2922"/>
                      <a:pt x="637" y="2923"/>
                    </a:cubicBezTo>
                    <a:cubicBezTo>
                      <a:pt x="638" y="2923"/>
                      <a:pt x="639" y="2923"/>
                      <a:pt x="639" y="2923"/>
                    </a:cubicBezTo>
                    <a:cubicBezTo>
                      <a:pt x="640" y="2923"/>
                      <a:pt x="640" y="2923"/>
                      <a:pt x="641" y="2923"/>
                    </a:cubicBezTo>
                    <a:cubicBezTo>
                      <a:pt x="641" y="2923"/>
                      <a:pt x="642" y="2924"/>
                      <a:pt x="642" y="2924"/>
                    </a:cubicBezTo>
                    <a:cubicBezTo>
                      <a:pt x="643" y="2924"/>
                      <a:pt x="644" y="2924"/>
                      <a:pt x="644" y="2924"/>
                    </a:cubicBezTo>
                    <a:cubicBezTo>
                      <a:pt x="645" y="2924"/>
                      <a:pt x="645" y="2924"/>
                      <a:pt x="645" y="2924"/>
                    </a:cubicBezTo>
                    <a:cubicBezTo>
                      <a:pt x="646" y="2924"/>
                      <a:pt x="647" y="2924"/>
                      <a:pt x="648" y="2924"/>
                    </a:cubicBezTo>
                    <a:cubicBezTo>
                      <a:pt x="648" y="2924"/>
                      <a:pt x="648" y="2924"/>
                      <a:pt x="648" y="2924"/>
                    </a:cubicBezTo>
                    <a:cubicBezTo>
                      <a:pt x="660" y="2925"/>
                      <a:pt x="674" y="2924"/>
                      <a:pt x="679" y="2914"/>
                    </a:cubicBezTo>
                    <a:cubicBezTo>
                      <a:pt x="679" y="2914"/>
                      <a:pt x="679" y="2914"/>
                      <a:pt x="679" y="2914"/>
                    </a:cubicBezTo>
                    <a:cubicBezTo>
                      <a:pt x="679" y="2914"/>
                      <a:pt x="679" y="2914"/>
                      <a:pt x="679" y="2914"/>
                    </a:cubicBezTo>
                    <a:cubicBezTo>
                      <a:pt x="679" y="2913"/>
                      <a:pt x="679" y="2913"/>
                      <a:pt x="680" y="2912"/>
                    </a:cubicBezTo>
                    <a:cubicBezTo>
                      <a:pt x="680" y="2912"/>
                      <a:pt x="680" y="2912"/>
                      <a:pt x="680" y="2912"/>
                    </a:cubicBezTo>
                    <a:cubicBezTo>
                      <a:pt x="685" y="2918"/>
                      <a:pt x="695" y="2920"/>
                      <a:pt x="704" y="2919"/>
                    </a:cubicBezTo>
                    <a:cubicBezTo>
                      <a:pt x="704" y="2919"/>
                      <a:pt x="704" y="2919"/>
                      <a:pt x="704" y="2919"/>
                    </a:cubicBezTo>
                    <a:cubicBezTo>
                      <a:pt x="706" y="2919"/>
                      <a:pt x="707" y="2919"/>
                      <a:pt x="709" y="2918"/>
                    </a:cubicBezTo>
                    <a:cubicBezTo>
                      <a:pt x="710" y="2918"/>
                      <a:pt x="710" y="2918"/>
                      <a:pt x="711" y="2918"/>
                    </a:cubicBezTo>
                    <a:cubicBezTo>
                      <a:pt x="712" y="2917"/>
                      <a:pt x="713" y="2917"/>
                      <a:pt x="714" y="2917"/>
                    </a:cubicBezTo>
                    <a:cubicBezTo>
                      <a:pt x="716" y="2916"/>
                      <a:pt x="717" y="2916"/>
                      <a:pt x="718" y="2915"/>
                    </a:cubicBezTo>
                    <a:cubicBezTo>
                      <a:pt x="726" y="2923"/>
                      <a:pt x="746" y="2919"/>
                      <a:pt x="752" y="2910"/>
                    </a:cubicBezTo>
                    <a:cubicBezTo>
                      <a:pt x="754" y="2908"/>
                      <a:pt x="754" y="2905"/>
                      <a:pt x="755" y="2903"/>
                    </a:cubicBezTo>
                    <a:cubicBezTo>
                      <a:pt x="756" y="2904"/>
                      <a:pt x="756" y="2904"/>
                      <a:pt x="756" y="2904"/>
                    </a:cubicBezTo>
                    <a:cubicBezTo>
                      <a:pt x="765" y="2905"/>
                      <a:pt x="775" y="2902"/>
                      <a:pt x="776" y="2896"/>
                    </a:cubicBezTo>
                    <a:cubicBezTo>
                      <a:pt x="777" y="2894"/>
                      <a:pt x="777" y="2892"/>
                      <a:pt x="777" y="2889"/>
                    </a:cubicBezTo>
                    <a:cubicBezTo>
                      <a:pt x="777" y="2889"/>
                      <a:pt x="777" y="2889"/>
                      <a:pt x="777" y="2889"/>
                    </a:cubicBezTo>
                    <a:cubicBezTo>
                      <a:pt x="778" y="2888"/>
                      <a:pt x="779" y="2888"/>
                      <a:pt x="780" y="2887"/>
                    </a:cubicBezTo>
                    <a:cubicBezTo>
                      <a:pt x="787" y="2881"/>
                      <a:pt x="778" y="2869"/>
                      <a:pt x="775" y="2861"/>
                    </a:cubicBezTo>
                    <a:cubicBezTo>
                      <a:pt x="771" y="2850"/>
                      <a:pt x="766" y="2845"/>
                      <a:pt x="756" y="2840"/>
                    </a:cubicBezTo>
                    <a:cubicBezTo>
                      <a:pt x="747" y="2835"/>
                      <a:pt x="743" y="2827"/>
                      <a:pt x="731" y="2817"/>
                    </a:cubicBezTo>
                    <a:cubicBezTo>
                      <a:pt x="718" y="2808"/>
                      <a:pt x="694" y="2756"/>
                      <a:pt x="695" y="2755"/>
                    </a:cubicBezTo>
                    <a:cubicBezTo>
                      <a:pt x="702" y="2740"/>
                      <a:pt x="700" y="2722"/>
                      <a:pt x="698" y="2713"/>
                    </a:cubicBezTo>
                    <a:cubicBezTo>
                      <a:pt x="695" y="2703"/>
                      <a:pt x="700" y="2661"/>
                      <a:pt x="714" y="2609"/>
                    </a:cubicBezTo>
                    <a:cubicBezTo>
                      <a:pt x="727" y="2556"/>
                      <a:pt x="761" y="2481"/>
                      <a:pt x="764" y="2399"/>
                    </a:cubicBezTo>
                    <a:cubicBezTo>
                      <a:pt x="766" y="2349"/>
                      <a:pt x="759" y="2259"/>
                      <a:pt x="760" y="2189"/>
                    </a:cubicBezTo>
                    <a:cubicBezTo>
                      <a:pt x="761" y="2145"/>
                      <a:pt x="775" y="2114"/>
                      <a:pt x="776" y="2107"/>
                    </a:cubicBezTo>
                    <a:cubicBezTo>
                      <a:pt x="782" y="2079"/>
                      <a:pt x="782" y="2029"/>
                      <a:pt x="787" y="2014"/>
                    </a:cubicBezTo>
                    <a:cubicBezTo>
                      <a:pt x="869" y="1762"/>
                      <a:pt x="825" y="1562"/>
                      <a:pt x="822" y="1512"/>
                    </a:cubicBezTo>
                    <a:cubicBezTo>
                      <a:pt x="823" y="1512"/>
                      <a:pt x="823" y="1512"/>
                      <a:pt x="823" y="1512"/>
                    </a:cubicBezTo>
                    <a:cubicBezTo>
                      <a:pt x="821" y="1472"/>
                      <a:pt x="828" y="1447"/>
                      <a:pt x="825" y="1429"/>
                    </a:cubicBezTo>
                    <a:cubicBezTo>
                      <a:pt x="825" y="1428"/>
                      <a:pt x="825" y="1426"/>
                      <a:pt x="825" y="1425"/>
                    </a:cubicBezTo>
                    <a:cubicBezTo>
                      <a:pt x="825" y="1425"/>
                      <a:pt x="825" y="1424"/>
                      <a:pt x="825" y="1424"/>
                    </a:cubicBezTo>
                    <a:cubicBezTo>
                      <a:pt x="825" y="1423"/>
                      <a:pt x="824" y="1422"/>
                      <a:pt x="824" y="1421"/>
                    </a:cubicBezTo>
                    <a:cubicBezTo>
                      <a:pt x="824" y="1421"/>
                      <a:pt x="824" y="1420"/>
                      <a:pt x="824" y="1420"/>
                    </a:cubicBezTo>
                    <a:cubicBezTo>
                      <a:pt x="824" y="1419"/>
                      <a:pt x="824" y="1418"/>
                      <a:pt x="824" y="1417"/>
                    </a:cubicBezTo>
                    <a:cubicBezTo>
                      <a:pt x="824" y="1416"/>
                      <a:pt x="824" y="1416"/>
                      <a:pt x="824" y="1415"/>
                    </a:cubicBezTo>
                    <a:cubicBezTo>
                      <a:pt x="824" y="1414"/>
                      <a:pt x="824" y="1413"/>
                      <a:pt x="823" y="1412"/>
                    </a:cubicBezTo>
                    <a:cubicBezTo>
                      <a:pt x="823" y="1411"/>
                      <a:pt x="823" y="1411"/>
                      <a:pt x="823" y="1410"/>
                    </a:cubicBezTo>
                    <a:cubicBezTo>
                      <a:pt x="823" y="1409"/>
                      <a:pt x="823" y="1408"/>
                      <a:pt x="823" y="1407"/>
                    </a:cubicBezTo>
                    <a:cubicBezTo>
                      <a:pt x="823" y="1406"/>
                      <a:pt x="823" y="1406"/>
                      <a:pt x="822" y="1405"/>
                    </a:cubicBezTo>
                    <a:cubicBezTo>
                      <a:pt x="822" y="1404"/>
                      <a:pt x="822" y="1403"/>
                      <a:pt x="822" y="1401"/>
                    </a:cubicBezTo>
                    <a:cubicBezTo>
                      <a:pt x="822" y="1401"/>
                      <a:pt x="822" y="1400"/>
                      <a:pt x="822" y="1399"/>
                    </a:cubicBezTo>
                    <a:cubicBezTo>
                      <a:pt x="821" y="1398"/>
                      <a:pt x="821" y="1397"/>
                      <a:pt x="821" y="1396"/>
                    </a:cubicBezTo>
                    <a:cubicBezTo>
                      <a:pt x="821" y="1395"/>
                      <a:pt x="821" y="1394"/>
                      <a:pt x="821" y="1394"/>
                    </a:cubicBezTo>
                    <a:cubicBezTo>
                      <a:pt x="821" y="1392"/>
                      <a:pt x="820" y="1391"/>
                      <a:pt x="820" y="1390"/>
                    </a:cubicBezTo>
                    <a:cubicBezTo>
                      <a:pt x="820" y="1389"/>
                      <a:pt x="820" y="1388"/>
                      <a:pt x="820" y="1387"/>
                    </a:cubicBezTo>
                    <a:cubicBezTo>
                      <a:pt x="820" y="1386"/>
                      <a:pt x="819" y="1385"/>
                      <a:pt x="819" y="1384"/>
                    </a:cubicBezTo>
                    <a:cubicBezTo>
                      <a:pt x="819" y="1383"/>
                      <a:pt x="819" y="1382"/>
                      <a:pt x="819" y="1381"/>
                    </a:cubicBezTo>
                    <a:cubicBezTo>
                      <a:pt x="818" y="1380"/>
                      <a:pt x="818" y="1379"/>
                      <a:pt x="818" y="1377"/>
                    </a:cubicBezTo>
                    <a:cubicBezTo>
                      <a:pt x="818" y="1376"/>
                      <a:pt x="818" y="1376"/>
                      <a:pt x="818" y="1375"/>
                    </a:cubicBezTo>
                    <a:cubicBezTo>
                      <a:pt x="817" y="1374"/>
                      <a:pt x="817" y="1372"/>
                      <a:pt x="817" y="1371"/>
                    </a:cubicBezTo>
                    <a:cubicBezTo>
                      <a:pt x="817" y="1370"/>
                      <a:pt x="816" y="1369"/>
                      <a:pt x="816" y="1369"/>
                    </a:cubicBezTo>
                    <a:cubicBezTo>
                      <a:pt x="816" y="1367"/>
                      <a:pt x="816" y="1366"/>
                      <a:pt x="816" y="1364"/>
                    </a:cubicBezTo>
                    <a:cubicBezTo>
                      <a:pt x="815" y="1363"/>
                      <a:pt x="815" y="1363"/>
                      <a:pt x="815" y="1362"/>
                    </a:cubicBezTo>
                    <a:cubicBezTo>
                      <a:pt x="815" y="1360"/>
                      <a:pt x="815" y="1359"/>
                      <a:pt x="814" y="1358"/>
                    </a:cubicBezTo>
                    <a:cubicBezTo>
                      <a:pt x="814" y="1357"/>
                      <a:pt x="814" y="1356"/>
                      <a:pt x="814" y="1355"/>
                    </a:cubicBezTo>
                    <a:cubicBezTo>
                      <a:pt x="814" y="1354"/>
                      <a:pt x="813" y="1352"/>
                      <a:pt x="813" y="1351"/>
                    </a:cubicBezTo>
                    <a:cubicBezTo>
                      <a:pt x="813" y="1350"/>
                      <a:pt x="813" y="1349"/>
                      <a:pt x="812" y="1348"/>
                    </a:cubicBezTo>
                    <a:cubicBezTo>
                      <a:pt x="812" y="1347"/>
                      <a:pt x="812" y="1346"/>
                      <a:pt x="812" y="1345"/>
                    </a:cubicBezTo>
                    <a:cubicBezTo>
                      <a:pt x="811" y="1344"/>
                      <a:pt x="811" y="1343"/>
                      <a:pt x="811" y="1342"/>
                    </a:cubicBezTo>
                    <a:cubicBezTo>
                      <a:pt x="811" y="1341"/>
                      <a:pt x="811" y="1339"/>
                      <a:pt x="810" y="1338"/>
                    </a:cubicBezTo>
                    <a:cubicBezTo>
                      <a:pt x="810" y="1337"/>
                      <a:pt x="810" y="1336"/>
                      <a:pt x="810" y="1335"/>
                    </a:cubicBezTo>
                    <a:cubicBezTo>
                      <a:pt x="809" y="1334"/>
                      <a:pt x="809" y="1333"/>
                      <a:pt x="809" y="1332"/>
                    </a:cubicBezTo>
                    <a:cubicBezTo>
                      <a:pt x="809" y="1331"/>
                      <a:pt x="808" y="1330"/>
                      <a:pt x="808" y="1329"/>
                    </a:cubicBezTo>
                    <a:cubicBezTo>
                      <a:pt x="808" y="1328"/>
                      <a:pt x="808" y="1326"/>
                      <a:pt x="808" y="1325"/>
                    </a:cubicBezTo>
                    <a:cubicBezTo>
                      <a:pt x="807" y="1324"/>
                      <a:pt x="807" y="1323"/>
                      <a:pt x="807" y="1322"/>
                    </a:cubicBezTo>
                    <a:cubicBezTo>
                      <a:pt x="807" y="1321"/>
                      <a:pt x="806" y="1320"/>
                      <a:pt x="806" y="1319"/>
                    </a:cubicBezTo>
                    <a:cubicBezTo>
                      <a:pt x="806" y="1318"/>
                      <a:pt x="806" y="1317"/>
                      <a:pt x="805" y="1316"/>
                    </a:cubicBezTo>
                    <a:cubicBezTo>
                      <a:pt x="805" y="1315"/>
                      <a:pt x="805" y="1314"/>
                      <a:pt x="805" y="1314"/>
                    </a:cubicBezTo>
                    <a:cubicBezTo>
                      <a:pt x="805" y="1312"/>
                      <a:pt x="804" y="1311"/>
                      <a:pt x="804" y="1310"/>
                    </a:cubicBezTo>
                    <a:cubicBezTo>
                      <a:pt x="804" y="1309"/>
                      <a:pt x="804" y="1309"/>
                      <a:pt x="804" y="1308"/>
                    </a:cubicBezTo>
                    <a:cubicBezTo>
                      <a:pt x="803" y="1307"/>
                      <a:pt x="803" y="1305"/>
                      <a:pt x="803" y="1304"/>
                    </a:cubicBezTo>
                    <a:cubicBezTo>
                      <a:pt x="803" y="1304"/>
                      <a:pt x="802" y="1303"/>
                      <a:pt x="802" y="1303"/>
                    </a:cubicBezTo>
                    <a:cubicBezTo>
                      <a:pt x="802" y="1301"/>
                      <a:pt x="802" y="1300"/>
                      <a:pt x="801" y="1299"/>
                    </a:cubicBezTo>
                    <a:cubicBezTo>
                      <a:pt x="801" y="1298"/>
                      <a:pt x="801" y="1298"/>
                      <a:pt x="801" y="1298"/>
                    </a:cubicBezTo>
                    <a:cubicBezTo>
                      <a:pt x="798" y="1284"/>
                      <a:pt x="795" y="1273"/>
                      <a:pt x="793" y="1268"/>
                    </a:cubicBezTo>
                    <a:cubicBezTo>
                      <a:pt x="793" y="1268"/>
                      <a:pt x="793" y="1268"/>
                      <a:pt x="793" y="1268"/>
                    </a:cubicBezTo>
                    <a:cubicBezTo>
                      <a:pt x="793" y="1267"/>
                      <a:pt x="793" y="1266"/>
                      <a:pt x="792" y="1266"/>
                    </a:cubicBezTo>
                    <a:cubicBezTo>
                      <a:pt x="792" y="1266"/>
                      <a:pt x="792" y="1266"/>
                      <a:pt x="792" y="1266"/>
                    </a:cubicBezTo>
                    <a:cubicBezTo>
                      <a:pt x="792" y="1265"/>
                      <a:pt x="793" y="1265"/>
                      <a:pt x="793" y="1265"/>
                    </a:cubicBezTo>
                    <a:cubicBezTo>
                      <a:pt x="792" y="1264"/>
                      <a:pt x="792" y="1264"/>
                      <a:pt x="792" y="1264"/>
                    </a:cubicBezTo>
                    <a:cubicBezTo>
                      <a:pt x="792" y="1264"/>
                      <a:pt x="806" y="1107"/>
                      <a:pt x="803" y="1098"/>
                    </a:cubicBezTo>
                    <a:cubicBezTo>
                      <a:pt x="804" y="1068"/>
                      <a:pt x="820" y="1011"/>
                      <a:pt x="818" y="980"/>
                    </a:cubicBezTo>
                    <a:cubicBezTo>
                      <a:pt x="820" y="942"/>
                      <a:pt x="825" y="918"/>
                      <a:pt x="825" y="904"/>
                    </a:cubicBezTo>
                    <a:cubicBezTo>
                      <a:pt x="825" y="902"/>
                      <a:pt x="825" y="902"/>
                      <a:pt x="825" y="902"/>
                    </a:cubicBezTo>
                    <a:cubicBezTo>
                      <a:pt x="826" y="915"/>
                      <a:pt x="827" y="926"/>
                      <a:pt x="827" y="932"/>
                    </a:cubicBezTo>
                    <a:cubicBezTo>
                      <a:pt x="829" y="942"/>
                      <a:pt x="829" y="957"/>
                      <a:pt x="831" y="960"/>
                    </a:cubicBezTo>
                    <a:cubicBezTo>
                      <a:pt x="833" y="975"/>
                      <a:pt x="845" y="1059"/>
                      <a:pt x="846" y="1090"/>
                    </a:cubicBezTo>
                    <a:cubicBezTo>
                      <a:pt x="840" y="1132"/>
                      <a:pt x="839" y="1159"/>
                      <a:pt x="851" y="1219"/>
                    </a:cubicBezTo>
                    <a:cubicBezTo>
                      <a:pt x="856" y="1251"/>
                      <a:pt x="914" y="1393"/>
                      <a:pt x="917" y="1409"/>
                    </a:cubicBezTo>
                    <a:cubicBezTo>
                      <a:pt x="920" y="1425"/>
                      <a:pt x="924" y="1441"/>
                      <a:pt x="926" y="1445"/>
                    </a:cubicBezTo>
                    <a:cubicBezTo>
                      <a:pt x="928" y="1449"/>
                      <a:pt x="914" y="1471"/>
                      <a:pt x="918" y="1486"/>
                    </a:cubicBezTo>
                    <a:cubicBezTo>
                      <a:pt x="922" y="1500"/>
                      <a:pt x="896" y="1546"/>
                      <a:pt x="904" y="1589"/>
                    </a:cubicBezTo>
                    <a:cubicBezTo>
                      <a:pt x="912" y="1632"/>
                      <a:pt x="913" y="1638"/>
                      <a:pt x="914" y="1647"/>
                    </a:cubicBezTo>
                    <a:cubicBezTo>
                      <a:pt x="915" y="1657"/>
                      <a:pt x="921" y="1667"/>
                      <a:pt x="924" y="1679"/>
                    </a:cubicBezTo>
                    <a:cubicBezTo>
                      <a:pt x="927" y="1691"/>
                      <a:pt x="932" y="1720"/>
                      <a:pt x="939" y="1720"/>
                    </a:cubicBezTo>
                    <a:cubicBezTo>
                      <a:pt x="940" y="1720"/>
                      <a:pt x="941" y="1720"/>
                      <a:pt x="941" y="1720"/>
                    </a:cubicBezTo>
                    <a:cubicBezTo>
                      <a:pt x="942" y="1720"/>
                      <a:pt x="942" y="1720"/>
                      <a:pt x="942" y="1720"/>
                    </a:cubicBezTo>
                    <a:cubicBezTo>
                      <a:pt x="942" y="1720"/>
                      <a:pt x="943" y="1720"/>
                      <a:pt x="943" y="1720"/>
                    </a:cubicBezTo>
                    <a:cubicBezTo>
                      <a:pt x="943" y="1720"/>
                      <a:pt x="943" y="1720"/>
                      <a:pt x="944" y="1720"/>
                    </a:cubicBezTo>
                    <a:cubicBezTo>
                      <a:pt x="944" y="1720"/>
                      <a:pt x="944" y="1720"/>
                      <a:pt x="944" y="1719"/>
                    </a:cubicBezTo>
                    <a:cubicBezTo>
                      <a:pt x="945" y="1719"/>
                      <a:pt x="945" y="1719"/>
                      <a:pt x="945" y="1719"/>
                    </a:cubicBezTo>
                    <a:cubicBezTo>
                      <a:pt x="945" y="1719"/>
                      <a:pt x="945" y="1719"/>
                      <a:pt x="945" y="1719"/>
                    </a:cubicBezTo>
                    <a:cubicBezTo>
                      <a:pt x="946" y="1718"/>
                      <a:pt x="946" y="1718"/>
                      <a:pt x="947" y="1717"/>
                    </a:cubicBezTo>
                    <a:cubicBezTo>
                      <a:pt x="947" y="1717"/>
                      <a:pt x="947" y="1717"/>
                      <a:pt x="947" y="1717"/>
                    </a:cubicBezTo>
                    <a:cubicBezTo>
                      <a:pt x="947" y="1717"/>
                      <a:pt x="947" y="1717"/>
                      <a:pt x="947" y="1716"/>
                    </a:cubicBezTo>
                    <a:cubicBezTo>
                      <a:pt x="947" y="1716"/>
                      <a:pt x="947" y="1716"/>
                      <a:pt x="947" y="1716"/>
                    </a:cubicBezTo>
                    <a:cubicBezTo>
                      <a:pt x="947" y="1717"/>
                      <a:pt x="947" y="1717"/>
                      <a:pt x="947" y="1717"/>
                    </a:cubicBezTo>
                    <a:cubicBezTo>
                      <a:pt x="947" y="1717"/>
                      <a:pt x="947" y="1716"/>
                      <a:pt x="947" y="1716"/>
                    </a:cubicBezTo>
                    <a:cubicBezTo>
                      <a:pt x="947" y="1716"/>
                      <a:pt x="947" y="1716"/>
                      <a:pt x="947" y="1716"/>
                    </a:cubicBezTo>
                    <a:cubicBezTo>
                      <a:pt x="947" y="1716"/>
                      <a:pt x="947" y="1715"/>
                      <a:pt x="947" y="1715"/>
                    </a:cubicBezTo>
                    <a:cubicBezTo>
                      <a:pt x="947" y="1715"/>
                      <a:pt x="949" y="1742"/>
                      <a:pt x="963" y="1742"/>
                    </a:cubicBezTo>
                    <a:cubicBezTo>
                      <a:pt x="972" y="1741"/>
                      <a:pt x="972" y="1733"/>
                      <a:pt x="972" y="1733"/>
                    </a:cubicBezTo>
                    <a:cubicBezTo>
                      <a:pt x="972" y="1733"/>
                      <a:pt x="974" y="1755"/>
                      <a:pt x="987" y="1753"/>
                    </a:cubicBezTo>
                    <a:cubicBezTo>
                      <a:pt x="999" y="1751"/>
                      <a:pt x="999" y="1739"/>
                      <a:pt x="999" y="1739"/>
                    </a:cubicBezTo>
                    <a:cubicBezTo>
                      <a:pt x="1007" y="1743"/>
                      <a:pt x="1020" y="1742"/>
                      <a:pt x="1023" y="1728"/>
                    </a:cubicBezTo>
                    <a:cubicBezTo>
                      <a:pt x="1026" y="1714"/>
                      <a:pt x="1033" y="1686"/>
                      <a:pt x="1032" y="1675"/>
                    </a:cubicBezTo>
                    <a:cubicBezTo>
                      <a:pt x="1032" y="1665"/>
                      <a:pt x="1039" y="1642"/>
                      <a:pt x="1039" y="1633"/>
                    </a:cubicBezTo>
                    <a:cubicBezTo>
                      <a:pt x="1046" y="1606"/>
                      <a:pt x="1053" y="1597"/>
                      <a:pt x="1051" y="1589"/>
                    </a:cubicBezTo>
                    <a:cubicBezTo>
                      <a:pt x="1060" y="1599"/>
                      <a:pt x="1068" y="1609"/>
                      <a:pt x="1072" y="1611"/>
                    </a:cubicBezTo>
                    <a:cubicBezTo>
                      <a:pt x="1074" y="1627"/>
                      <a:pt x="1090" y="1651"/>
                      <a:pt x="1103" y="1652"/>
                    </a:cubicBezTo>
                    <a:cubicBezTo>
                      <a:pt x="1120" y="1653"/>
                      <a:pt x="1116" y="1641"/>
                      <a:pt x="1111" y="1628"/>
                    </a:cubicBezTo>
                    <a:close/>
                    <a:moveTo>
                      <a:pt x="672" y="310"/>
                    </a:moveTo>
                    <a:cubicBezTo>
                      <a:pt x="672" y="310"/>
                      <a:pt x="672" y="310"/>
                      <a:pt x="672" y="310"/>
                    </a:cubicBezTo>
                    <a:cubicBezTo>
                      <a:pt x="672" y="310"/>
                      <a:pt x="672" y="310"/>
                      <a:pt x="672" y="310"/>
                    </a:cubicBezTo>
                    <a:cubicBezTo>
                      <a:pt x="672" y="310"/>
                      <a:pt x="672" y="310"/>
                      <a:pt x="672" y="310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4343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fr-FR"/>
              </a:p>
            </p:txBody>
          </p:sp>
        </p:grpSp>
        <p:grpSp>
          <p:nvGrpSpPr>
            <p:cNvPr id="24" name="Group 52">
              <a:extLst>
                <a:ext uri="{FF2B5EF4-FFF2-40B4-BE49-F238E27FC236}">
                  <a16:creationId xmlns:a16="http://schemas.microsoft.com/office/drawing/2014/main" id="{0E3A0414-80D3-47CF-91FA-61D66E59BC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57261" y="6600524"/>
              <a:ext cx="353074" cy="700692"/>
              <a:chOff x="4577" y="1889"/>
              <a:chExt cx="813" cy="2186"/>
            </a:xfrm>
          </p:grpSpPr>
          <p:sp>
            <p:nvSpPr>
              <p:cNvPr id="25" name="Freeform 53">
                <a:extLst>
                  <a:ext uri="{FF2B5EF4-FFF2-40B4-BE49-F238E27FC236}">
                    <a16:creationId xmlns:a16="http://schemas.microsoft.com/office/drawing/2014/main" id="{05F16A1E-FBC8-482C-B9A9-941320015B3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77" y="1925"/>
                <a:ext cx="801" cy="2150"/>
              </a:xfrm>
              <a:custGeom>
                <a:avLst/>
                <a:gdLst>
                  <a:gd name="T0" fmla="*/ 874 w 698"/>
                  <a:gd name="T1" fmla="*/ 1298 h 1875"/>
                  <a:gd name="T2" fmla="*/ 532 w 698"/>
                  <a:gd name="T3" fmla="*/ 846 h 1875"/>
                  <a:gd name="T4" fmla="*/ 418 w 698"/>
                  <a:gd name="T5" fmla="*/ 616 h 1875"/>
                  <a:gd name="T6" fmla="*/ 418 w 698"/>
                  <a:gd name="T7" fmla="*/ 497 h 1875"/>
                  <a:gd name="T8" fmla="*/ 568 w 698"/>
                  <a:gd name="T9" fmla="*/ 572 h 1875"/>
                  <a:gd name="T10" fmla="*/ 624 w 698"/>
                  <a:gd name="T11" fmla="*/ 475 h 1875"/>
                  <a:gd name="T12" fmla="*/ 690 w 698"/>
                  <a:gd name="T13" fmla="*/ 422 h 1875"/>
                  <a:gd name="T14" fmla="*/ 693 w 698"/>
                  <a:gd name="T15" fmla="*/ 296 h 1875"/>
                  <a:gd name="T16" fmla="*/ 624 w 698"/>
                  <a:gd name="T17" fmla="*/ 79 h 1875"/>
                  <a:gd name="T18" fmla="*/ 398 w 698"/>
                  <a:gd name="T19" fmla="*/ 75 h 1875"/>
                  <a:gd name="T20" fmla="*/ 328 w 698"/>
                  <a:gd name="T21" fmla="*/ 95 h 1875"/>
                  <a:gd name="T22" fmla="*/ 306 w 698"/>
                  <a:gd name="T23" fmla="*/ 143 h 1875"/>
                  <a:gd name="T24" fmla="*/ 297 w 698"/>
                  <a:gd name="T25" fmla="*/ 197 h 1875"/>
                  <a:gd name="T26" fmla="*/ 309 w 698"/>
                  <a:gd name="T27" fmla="*/ 218 h 1875"/>
                  <a:gd name="T28" fmla="*/ 339 w 698"/>
                  <a:gd name="T29" fmla="*/ 250 h 1875"/>
                  <a:gd name="T30" fmla="*/ 339 w 698"/>
                  <a:gd name="T31" fmla="*/ 281 h 1875"/>
                  <a:gd name="T32" fmla="*/ 212 w 698"/>
                  <a:gd name="T33" fmla="*/ 404 h 1875"/>
                  <a:gd name="T34" fmla="*/ 20 w 698"/>
                  <a:gd name="T35" fmla="*/ 993 h 1875"/>
                  <a:gd name="T36" fmla="*/ 54 w 698"/>
                  <a:gd name="T37" fmla="*/ 1338 h 1875"/>
                  <a:gd name="T38" fmla="*/ 103 w 698"/>
                  <a:gd name="T39" fmla="*/ 1854 h 1875"/>
                  <a:gd name="T40" fmla="*/ 125 w 698"/>
                  <a:gd name="T41" fmla="*/ 2088 h 1875"/>
                  <a:gd name="T42" fmla="*/ 112 w 698"/>
                  <a:gd name="T43" fmla="*/ 2424 h 1875"/>
                  <a:gd name="T44" fmla="*/ 91 w 698"/>
                  <a:gd name="T45" fmla="*/ 2656 h 1875"/>
                  <a:gd name="T46" fmla="*/ 140 w 698"/>
                  <a:gd name="T47" fmla="*/ 2798 h 1875"/>
                  <a:gd name="T48" fmla="*/ 332 w 698"/>
                  <a:gd name="T49" fmla="*/ 2782 h 1875"/>
                  <a:gd name="T50" fmla="*/ 409 w 698"/>
                  <a:gd name="T51" fmla="*/ 2793 h 1875"/>
                  <a:gd name="T52" fmla="*/ 489 w 698"/>
                  <a:gd name="T53" fmla="*/ 2808 h 1875"/>
                  <a:gd name="T54" fmla="*/ 508 w 698"/>
                  <a:gd name="T55" fmla="*/ 2788 h 1875"/>
                  <a:gd name="T56" fmla="*/ 516 w 698"/>
                  <a:gd name="T57" fmla="*/ 2733 h 1875"/>
                  <a:gd name="T58" fmla="*/ 449 w 698"/>
                  <a:gd name="T59" fmla="*/ 2737 h 1875"/>
                  <a:gd name="T60" fmla="*/ 417 w 698"/>
                  <a:gd name="T61" fmla="*/ 2724 h 1875"/>
                  <a:gd name="T62" fmla="*/ 491 w 698"/>
                  <a:gd name="T63" fmla="*/ 2706 h 1875"/>
                  <a:gd name="T64" fmla="*/ 448 w 698"/>
                  <a:gd name="T65" fmla="*/ 2677 h 1875"/>
                  <a:gd name="T66" fmla="*/ 278 w 698"/>
                  <a:gd name="T67" fmla="*/ 2589 h 1875"/>
                  <a:gd name="T68" fmla="*/ 252 w 698"/>
                  <a:gd name="T69" fmla="*/ 2454 h 1875"/>
                  <a:gd name="T70" fmla="*/ 303 w 698"/>
                  <a:gd name="T71" fmla="*/ 2074 h 1875"/>
                  <a:gd name="T72" fmla="*/ 325 w 698"/>
                  <a:gd name="T73" fmla="*/ 1668 h 1875"/>
                  <a:gd name="T74" fmla="*/ 429 w 698"/>
                  <a:gd name="T75" fmla="*/ 1303 h 1875"/>
                  <a:gd name="T76" fmla="*/ 427 w 698"/>
                  <a:gd name="T77" fmla="*/ 915 h 1875"/>
                  <a:gd name="T78" fmla="*/ 565 w 698"/>
                  <a:gd name="T79" fmla="*/ 1078 h 1875"/>
                  <a:gd name="T80" fmla="*/ 847 w 698"/>
                  <a:gd name="T81" fmla="*/ 1409 h 1875"/>
                  <a:gd name="T82" fmla="*/ 908 w 698"/>
                  <a:gd name="T83" fmla="*/ 1426 h 1875"/>
                  <a:gd name="T84" fmla="*/ 928 w 698"/>
                  <a:gd name="T85" fmla="*/ 1473 h 1875"/>
                  <a:gd name="T86" fmla="*/ 965 w 698"/>
                  <a:gd name="T87" fmla="*/ 2782 h 1875"/>
                  <a:gd name="T88" fmla="*/ 981 w 698"/>
                  <a:gd name="T89" fmla="*/ 1500 h 1875"/>
                  <a:gd name="T90" fmla="*/ 997 w 698"/>
                  <a:gd name="T91" fmla="*/ 1354 h 1875"/>
                  <a:gd name="T92" fmla="*/ 965 w 698"/>
                  <a:gd name="T93" fmla="*/ 1477 h 1875"/>
                  <a:gd name="T94" fmla="*/ 974 w 698"/>
                  <a:gd name="T95" fmla="*/ 1470 h 1875"/>
                  <a:gd name="T96" fmla="*/ 990 w 698"/>
                  <a:gd name="T97" fmla="*/ 1433 h 1875"/>
                  <a:gd name="T98" fmla="*/ 934 w 698"/>
                  <a:gd name="T99" fmla="*/ 1409 h 1875"/>
                  <a:gd name="T100" fmla="*/ 990 w 698"/>
                  <a:gd name="T101" fmla="*/ 1433 h 187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698" h="1875">
                    <a:moveTo>
                      <a:pt x="660" y="898"/>
                    </a:moveTo>
                    <a:cubicBezTo>
                      <a:pt x="646" y="893"/>
                      <a:pt x="613" y="896"/>
                      <a:pt x="579" y="861"/>
                    </a:cubicBezTo>
                    <a:cubicBezTo>
                      <a:pt x="545" y="825"/>
                      <a:pt x="467" y="695"/>
                      <a:pt x="432" y="668"/>
                    </a:cubicBezTo>
                    <a:cubicBezTo>
                      <a:pt x="396" y="640"/>
                      <a:pt x="380" y="587"/>
                      <a:pt x="352" y="562"/>
                    </a:cubicBezTo>
                    <a:cubicBezTo>
                      <a:pt x="338" y="550"/>
                      <a:pt x="313" y="511"/>
                      <a:pt x="288" y="469"/>
                    </a:cubicBezTo>
                    <a:cubicBezTo>
                      <a:pt x="285" y="450"/>
                      <a:pt x="278" y="412"/>
                      <a:pt x="276" y="408"/>
                    </a:cubicBezTo>
                    <a:cubicBezTo>
                      <a:pt x="274" y="404"/>
                      <a:pt x="278" y="382"/>
                      <a:pt x="279" y="369"/>
                    </a:cubicBezTo>
                    <a:cubicBezTo>
                      <a:pt x="280" y="356"/>
                      <a:pt x="270" y="336"/>
                      <a:pt x="276" y="330"/>
                    </a:cubicBezTo>
                    <a:cubicBezTo>
                      <a:pt x="282" y="324"/>
                      <a:pt x="287" y="310"/>
                      <a:pt x="287" y="310"/>
                    </a:cubicBezTo>
                    <a:cubicBezTo>
                      <a:pt x="307" y="314"/>
                      <a:pt x="350" y="381"/>
                      <a:pt x="376" y="379"/>
                    </a:cubicBezTo>
                    <a:cubicBezTo>
                      <a:pt x="402" y="376"/>
                      <a:pt x="400" y="331"/>
                      <a:pt x="400" y="331"/>
                    </a:cubicBezTo>
                    <a:cubicBezTo>
                      <a:pt x="406" y="327"/>
                      <a:pt x="413" y="315"/>
                      <a:pt x="413" y="315"/>
                    </a:cubicBezTo>
                    <a:cubicBezTo>
                      <a:pt x="413" y="315"/>
                      <a:pt x="416" y="324"/>
                      <a:pt x="434" y="322"/>
                    </a:cubicBezTo>
                    <a:cubicBezTo>
                      <a:pt x="467" y="319"/>
                      <a:pt x="460" y="286"/>
                      <a:pt x="457" y="280"/>
                    </a:cubicBezTo>
                    <a:cubicBezTo>
                      <a:pt x="454" y="275"/>
                      <a:pt x="444" y="246"/>
                      <a:pt x="451" y="237"/>
                    </a:cubicBezTo>
                    <a:cubicBezTo>
                      <a:pt x="459" y="228"/>
                      <a:pt x="450" y="209"/>
                      <a:pt x="458" y="196"/>
                    </a:cubicBezTo>
                    <a:cubicBezTo>
                      <a:pt x="466" y="183"/>
                      <a:pt x="459" y="170"/>
                      <a:pt x="459" y="170"/>
                    </a:cubicBezTo>
                    <a:cubicBezTo>
                      <a:pt x="459" y="170"/>
                      <a:pt x="469" y="84"/>
                      <a:pt x="413" y="52"/>
                    </a:cubicBezTo>
                    <a:cubicBezTo>
                      <a:pt x="322" y="0"/>
                      <a:pt x="265" y="48"/>
                      <a:pt x="265" y="48"/>
                    </a:cubicBezTo>
                    <a:cubicBezTo>
                      <a:pt x="264" y="48"/>
                      <a:pt x="264" y="49"/>
                      <a:pt x="263" y="50"/>
                    </a:cubicBezTo>
                    <a:cubicBezTo>
                      <a:pt x="258" y="48"/>
                      <a:pt x="249" y="49"/>
                      <a:pt x="246" y="49"/>
                    </a:cubicBezTo>
                    <a:cubicBezTo>
                      <a:pt x="237" y="51"/>
                      <a:pt x="224" y="57"/>
                      <a:pt x="217" y="63"/>
                    </a:cubicBezTo>
                    <a:cubicBezTo>
                      <a:pt x="223" y="61"/>
                      <a:pt x="230" y="59"/>
                      <a:pt x="237" y="59"/>
                    </a:cubicBezTo>
                    <a:cubicBezTo>
                      <a:pt x="223" y="66"/>
                      <a:pt x="210" y="80"/>
                      <a:pt x="203" y="95"/>
                    </a:cubicBezTo>
                    <a:cubicBezTo>
                      <a:pt x="208" y="90"/>
                      <a:pt x="214" y="84"/>
                      <a:pt x="221" y="82"/>
                    </a:cubicBezTo>
                    <a:cubicBezTo>
                      <a:pt x="207" y="91"/>
                      <a:pt x="198" y="115"/>
                      <a:pt x="197" y="131"/>
                    </a:cubicBezTo>
                    <a:cubicBezTo>
                      <a:pt x="201" y="120"/>
                      <a:pt x="208" y="111"/>
                      <a:pt x="216" y="103"/>
                    </a:cubicBezTo>
                    <a:cubicBezTo>
                      <a:pt x="208" y="113"/>
                      <a:pt x="203" y="132"/>
                      <a:pt x="204" y="145"/>
                    </a:cubicBezTo>
                    <a:cubicBezTo>
                      <a:pt x="207" y="138"/>
                      <a:pt x="209" y="132"/>
                      <a:pt x="211" y="125"/>
                    </a:cubicBezTo>
                    <a:cubicBezTo>
                      <a:pt x="211" y="140"/>
                      <a:pt x="218" y="153"/>
                      <a:pt x="224" y="166"/>
                    </a:cubicBezTo>
                    <a:cubicBezTo>
                      <a:pt x="224" y="165"/>
                      <a:pt x="224" y="165"/>
                      <a:pt x="224" y="165"/>
                    </a:cubicBezTo>
                    <a:cubicBezTo>
                      <a:pt x="226" y="176"/>
                      <a:pt x="228" y="184"/>
                      <a:pt x="224" y="187"/>
                    </a:cubicBezTo>
                    <a:cubicBezTo>
                      <a:pt x="212" y="197"/>
                      <a:pt x="210" y="218"/>
                      <a:pt x="198" y="222"/>
                    </a:cubicBezTo>
                    <a:cubicBezTo>
                      <a:pt x="163" y="233"/>
                      <a:pt x="156" y="256"/>
                      <a:pt x="140" y="268"/>
                    </a:cubicBezTo>
                    <a:cubicBezTo>
                      <a:pt x="82" y="311"/>
                      <a:pt x="44" y="397"/>
                      <a:pt x="22" y="462"/>
                    </a:cubicBezTo>
                    <a:cubicBezTo>
                      <a:pt x="0" y="528"/>
                      <a:pt x="20" y="633"/>
                      <a:pt x="13" y="658"/>
                    </a:cubicBezTo>
                    <a:cubicBezTo>
                      <a:pt x="6" y="682"/>
                      <a:pt x="8" y="796"/>
                      <a:pt x="12" y="836"/>
                    </a:cubicBezTo>
                    <a:cubicBezTo>
                      <a:pt x="17" y="876"/>
                      <a:pt x="20" y="866"/>
                      <a:pt x="36" y="888"/>
                    </a:cubicBezTo>
                    <a:cubicBezTo>
                      <a:pt x="45" y="900"/>
                      <a:pt x="53" y="996"/>
                      <a:pt x="60" y="1085"/>
                    </a:cubicBezTo>
                    <a:cubicBezTo>
                      <a:pt x="59" y="1126"/>
                      <a:pt x="61" y="1175"/>
                      <a:pt x="68" y="1230"/>
                    </a:cubicBezTo>
                    <a:cubicBezTo>
                      <a:pt x="74" y="1271"/>
                      <a:pt x="78" y="1324"/>
                      <a:pt x="81" y="1341"/>
                    </a:cubicBezTo>
                    <a:cubicBezTo>
                      <a:pt x="85" y="1359"/>
                      <a:pt x="82" y="1365"/>
                      <a:pt x="83" y="1385"/>
                    </a:cubicBezTo>
                    <a:cubicBezTo>
                      <a:pt x="83" y="1405"/>
                      <a:pt x="71" y="1438"/>
                      <a:pt x="65" y="1471"/>
                    </a:cubicBezTo>
                    <a:cubicBezTo>
                      <a:pt x="60" y="1505"/>
                      <a:pt x="70" y="1591"/>
                      <a:pt x="74" y="1608"/>
                    </a:cubicBezTo>
                    <a:cubicBezTo>
                      <a:pt x="78" y="1625"/>
                      <a:pt x="83" y="1666"/>
                      <a:pt x="83" y="1698"/>
                    </a:cubicBezTo>
                    <a:cubicBezTo>
                      <a:pt x="83" y="1731"/>
                      <a:pt x="76" y="1726"/>
                      <a:pt x="60" y="1762"/>
                    </a:cubicBezTo>
                    <a:cubicBezTo>
                      <a:pt x="50" y="1787"/>
                      <a:pt x="56" y="1799"/>
                      <a:pt x="67" y="1805"/>
                    </a:cubicBezTo>
                    <a:cubicBezTo>
                      <a:pt x="51" y="1843"/>
                      <a:pt x="72" y="1853"/>
                      <a:pt x="92" y="1856"/>
                    </a:cubicBezTo>
                    <a:cubicBezTo>
                      <a:pt x="112" y="1858"/>
                      <a:pt x="128" y="1850"/>
                      <a:pt x="151" y="1843"/>
                    </a:cubicBezTo>
                    <a:cubicBezTo>
                      <a:pt x="174" y="1836"/>
                      <a:pt x="209" y="1832"/>
                      <a:pt x="220" y="1845"/>
                    </a:cubicBezTo>
                    <a:cubicBezTo>
                      <a:pt x="232" y="1859"/>
                      <a:pt x="245" y="1854"/>
                      <a:pt x="255" y="1852"/>
                    </a:cubicBezTo>
                    <a:cubicBezTo>
                      <a:pt x="259" y="1851"/>
                      <a:pt x="264" y="1852"/>
                      <a:pt x="270" y="1852"/>
                    </a:cubicBezTo>
                    <a:cubicBezTo>
                      <a:pt x="283" y="1863"/>
                      <a:pt x="307" y="1875"/>
                      <a:pt x="308" y="1859"/>
                    </a:cubicBezTo>
                    <a:cubicBezTo>
                      <a:pt x="313" y="1861"/>
                      <a:pt x="317" y="1864"/>
                      <a:pt x="323" y="1863"/>
                    </a:cubicBezTo>
                    <a:cubicBezTo>
                      <a:pt x="324" y="1860"/>
                      <a:pt x="325" y="1858"/>
                      <a:pt x="325" y="1855"/>
                    </a:cubicBezTo>
                    <a:cubicBezTo>
                      <a:pt x="332" y="1856"/>
                      <a:pt x="336" y="1853"/>
                      <a:pt x="336" y="1849"/>
                    </a:cubicBezTo>
                    <a:cubicBezTo>
                      <a:pt x="342" y="1850"/>
                      <a:pt x="348" y="1849"/>
                      <a:pt x="351" y="1839"/>
                    </a:cubicBezTo>
                    <a:cubicBezTo>
                      <a:pt x="357" y="1823"/>
                      <a:pt x="342" y="1812"/>
                      <a:pt x="342" y="1812"/>
                    </a:cubicBezTo>
                    <a:cubicBezTo>
                      <a:pt x="342" y="1812"/>
                      <a:pt x="326" y="1814"/>
                      <a:pt x="320" y="1819"/>
                    </a:cubicBezTo>
                    <a:cubicBezTo>
                      <a:pt x="314" y="1824"/>
                      <a:pt x="297" y="1816"/>
                      <a:pt x="297" y="1816"/>
                    </a:cubicBezTo>
                    <a:cubicBezTo>
                      <a:pt x="288" y="1816"/>
                      <a:pt x="279" y="1816"/>
                      <a:pt x="270" y="1808"/>
                    </a:cubicBezTo>
                    <a:cubicBezTo>
                      <a:pt x="271" y="1808"/>
                      <a:pt x="273" y="1808"/>
                      <a:pt x="275" y="1807"/>
                    </a:cubicBezTo>
                    <a:cubicBezTo>
                      <a:pt x="295" y="1805"/>
                      <a:pt x="287" y="1800"/>
                      <a:pt x="298" y="1801"/>
                    </a:cubicBezTo>
                    <a:cubicBezTo>
                      <a:pt x="308" y="1802"/>
                      <a:pt x="319" y="1810"/>
                      <a:pt x="325" y="1795"/>
                    </a:cubicBezTo>
                    <a:cubicBezTo>
                      <a:pt x="330" y="1780"/>
                      <a:pt x="317" y="1770"/>
                      <a:pt x="317" y="1770"/>
                    </a:cubicBezTo>
                    <a:cubicBezTo>
                      <a:pt x="317" y="1770"/>
                      <a:pt x="302" y="1771"/>
                      <a:pt x="296" y="1776"/>
                    </a:cubicBezTo>
                    <a:cubicBezTo>
                      <a:pt x="290" y="1781"/>
                      <a:pt x="273" y="1773"/>
                      <a:pt x="273" y="1773"/>
                    </a:cubicBezTo>
                    <a:cubicBezTo>
                      <a:pt x="251" y="1772"/>
                      <a:pt x="239" y="1745"/>
                      <a:pt x="184" y="1717"/>
                    </a:cubicBezTo>
                    <a:cubicBezTo>
                      <a:pt x="179" y="1714"/>
                      <a:pt x="175" y="1710"/>
                      <a:pt x="171" y="1704"/>
                    </a:cubicBezTo>
                    <a:cubicBezTo>
                      <a:pt x="166" y="1680"/>
                      <a:pt x="164" y="1651"/>
                      <a:pt x="167" y="1627"/>
                    </a:cubicBezTo>
                    <a:cubicBezTo>
                      <a:pt x="174" y="1578"/>
                      <a:pt x="187" y="1452"/>
                      <a:pt x="188" y="1428"/>
                    </a:cubicBezTo>
                    <a:cubicBezTo>
                      <a:pt x="190" y="1405"/>
                      <a:pt x="198" y="1401"/>
                      <a:pt x="200" y="1376"/>
                    </a:cubicBezTo>
                    <a:cubicBezTo>
                      <a:pt x="203" y="1351"/>
                      <a:pt x="190" y="1318"/>
                      <a:pt x="190" y="1318"/>
                    </a:cubicBezTo>
                    <a:cubicBezTo>
                      <a:pt x="201" y="1309"/>
                      <a:pt x="211" y="1138"/>
                      <a:pt x="215" y="1107"/>
                    </a:cubicBezTo>
                    <a:cubicBezTo>
                      <a:pt x="219" y="1077"/>
                      <a:pt x="230" y="997"/>
                      <a:pt x="230" y="997"/>
                    </a:cubicBezTo>
                    <a:cubicBezTo>
                      <a:pt x="299" y="981"/>
                      <a:pt x="262" y="916"/>
                      <a:pt x="284" y="864"/>
                    </a:cubicBezTo>
                    <a:cubicBezTo>
                      <a:pt x="331" y="754"/>
                      <a:pt x="320" y="689"/>
                      <a:pt x="292" y="638"/>
                    </a:cubicBezTo>
                    <a:cubicBezTo>
                      <a:pt x="287" y="629"/>
                      <a:pt x="284" y="619"/>
                      <a:pt x="282" y="607"/>
                    </a:cubicBezTo>
                    <a:cubicBezTo>
                      <a:pt x="307" y="635"/>
                      <a:pt x="322" y="667"/>
                      <a:pt x="334" y="690"/>
                    </a:cubicBezTo>
                    <a:cubicBezTo>
                      <a:pt x="346" y="714"/>
                      <a:pt x="362" y="696"/>
                      <a:pt x="374" y="715"/>
                    </a:cubicBezTo>
                    <a:cubicBezTo>
                      <a:pt x="385" y="734"/>
                      <a:pt x="496" y="859"/>
                      <a:pt x="517" y="871"/>
                    </a:cubicBezTo>
                    <a:cubicBezTo>
                      <a:pt x="538" y="883"/>
                      <a:pt x="552" y="918"/>
                      <a:pt x="560" y="935"/>
                    </a:cubicBezTo>
                    <a:cubicBezTo>
                      <a:pt x="567" y="952"/>
                      <a:pt x="588" y="952"/>
                      <a:pt x="597" y="948"/>
                    </a:cubicBezTo>
                    <a:cubicBezTo>
                      <a:pt x="598" y="948"/>
                      <a:pt x="599" y="947"/>
                      <a:pt x="600" y="946"/>
                    </a:cubicBezTo>
                    <a:cubicBezTo>
                      <a:pt x="598" y="949"/>
                      <a:pt x="597" y="953"/>
                      <a:pt x="597" y="957"/>
                    </a:cubicBezTo>
                    <a:cubicBezTo>
                      <a:pt x="597" y="966"/>
                      <a:pt x="604" y="974"/>
                      <a:pt x="614" y="978"/>
                    </a:cubicBezTo>
                    <a:cubicBezTo>
                      <a:pt x="614" y="1845"/>
                      <a:pt x="614" y="1845"/>
                      <a:pt x="614" y="1845"/>
                    </a:cubicBezTo>
                    <a:cubicBezTo>
                      <a:pt x="639" y="1845"/>
                      <a:pt x="639" y="1845"/>
                      <a:pt x="639" y="1845"/>
                    </a:cubicBezTo>
                    <a:cubicBezTo>
                      <a:pt x="639" y="1000"/>
                      <a:pt x="639" y="1000"/>
                      <a:pt x="639" y="1000"/>
                    </a:cubicBezTo>
                    <a:cubicBezTo>
                      <a:pt x="642" y="999"/>
                      <a:pt x="645" y="997"/>
                      <a:pt x="649" y="995"/>
                    </a:cubicBezTo>
                    <a:cubicBezTo>
                      <a:pt x="685" y="978"/>
                      <a:pt x="675" y="950"/>
                      <a:pt x="686" y="930"/>
                    </a:cubicBezTo>
                    <a:cubicBezTo>
                      <a:pt x="698" y="911"/>
                      <a:pt x="675" y="903"/>
                      <a:pt x="660" y="898"/>
                    </a:cubicBezTo>
                    <a:close/>
                    <a:moveTo>
                      <a:pt x="642" y="977"/>
                    </a:moveTo>
                    <a:cubicBezTo>
                      <a:pt x="641" y="978"/>
                      <a:pt x="640" y="979"/>
                      <a:pt x="639" y="979"/>
                    </a:cubicBezTo>
                    <a:cubicBezTo>
                      <a:pt x="639" y="978"/>
                      <a:pt x="639" y="978"/>
                      <a:pt x="639" y="978"/>
                    </a:cubicBezTo>
                    <a:cubicBezTo>
                      <a:pt x="641" y="977"/>
                      <a:pt x="643" y="976"/>
                      <a:pt x="645" y="975"/>
                    </a:cubicBezTo>
                    <a:cubicBezTo>
                      <a:pt x="644" y="976"/>
                      <a:pt x="643" y="977"/>
                      <a:pt x="642" y="977"/>
                    </a:cubicBezTo>
                    <a:close/>
                    <a:moveTo>
                      <a:pt x="655" y="951"/>
                    </a:moveTo>
                    <a:cubicBezTo>
                      <a:pt x="651" y="941"/>
                      <a:pt x="640" y="934"/>
                      <a:pt x="626" y="934"/>
                    </a:cubicBezTo>
                    <a:cubicBezTo>
                      <a:pt x="623" y="934"/>
                      <a:pt x="621" y="934"/>
                      <a:pt x="618" y="935"/>
                    </a:cubicBezTo>
                    <a:cubicBezTo>
                      <a:pt x="625" y="930"/>
                      <a:pt x="632" y="928"/>
                      <a:pt x="637" y="931"/>
                    </a:cubicBezTo>
                    <a:cubicBezTo>
                      <a:pt x="647" y="937"/>
                      <a:pt x="656" y="939"/>
                      <a:pt x="655" y="9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26" name="Freeform 54">
                <a:extLst>
                  <a:ext uri="{FF2B5EF4-FFF2-40B4-BE49-F238E27FC236}">
                    <a16:creationId xmlns:a16="http://schemas.microsoft.com/office/drawing/2014/main" id="{BBCF5A82-3122-4702-9B73-879D480A103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89" y="1889"/>
                <a:ext cx="801" cy="2150"/>
              </a:xfrm>
              <a:custGeom>
                <a:avLst/>
                <a:gdLst>
                  <a:gd name="T0" fmla="*/ 874 w 698"/>
                  <a:gd name="T1" fmla="*/ 1298 h 1875"/>
                  <a:gd name="T2" fmla="*/ 532 w 698"/>
                  <a:gd name="T3" fmla="*/ 846 h 1875"/>
                  <a:gd name="T4" fmla="*/ 418 w 698"/>
                  <a:gd name="T5" fmla="*/ 616 h 1875"/>
                  <a:gd name="T6" fmla="*/ 418 w 698"/>
                  <a:gd name="T7" fmla="*/ 497 h 1875"/>
                  <a:gd name="T8" fmla="*/ 568 w 698"/>
                  <a:gd name="T9" fmla="*/ 572 h 1875"/>
                  <a:gd name="T10" fmla="*/ 624 w 698"/>
                  <a:gd name="T11" fmla="*/ 475 h 1875"/>
                  <a:gd name="T12" fmla="*/ 690 w 698"/>
                  <a:gd name="T13" fmla="*/ 422 h 1875"/>
                  <a:gd name="T14" fmla="*/ 693 w 698"/>
                  <a:gd name="T15" fmla="*/ 296 h 1875"/>
                  <a:gd name="T16" fmla="*/ 624 w 698"/>
                  <a:gd name="T17" fmla="*/ 79 h 1875"/>
                  <a:gd name="T18" fmla="*/ 398 w 698"/>
                  <a:gd name="T19" fmla="*/ 75 h 1875"/>
                  <a:gd name="T20" fmla="*/ 328 w 698"/>
                  <a:gd name="T21" fmla="*/ 95 h 1875"/>
                  <a:gd name="T22" fmla="*/ 306 w 698"/>
                  <a:gd name="T23" fmla="*/ 143 h 1875"/>
                  <a:gd name="T24" fmla="*/ 297 w 698"/>
                  <a:gd name="T25" fmla="*/ 197 h 1875"/>
                  <a:gd name="T26" fmla="*/ 309 w 698"/>
                  <a:gd name="T27" fmla="*/ 218 h 1875"/>
                  <a:gd name="T28" fmla="*/ 339 w 698"/>
                  <a:gd name="T29" fmla="*/ 250 h 1875"/>
                  <a:gd name="T30" fmla="*/ 339 w 698"/>
                  <a:gd name="T31" fmla="*/ 281 h 1875"/>
                  <a:gd name="T32" fmla="*/ 212 w 698"/>
                  <a:gd name="T33" fmla="*/ 404 h 1875"/>
                  <a:gd name="T34" fmla="*/ 20 w 698"/>
                  <a:gd name="T35" fmla="*/ 993 h 1875"/>
                  <a:gd name="T36" fmla="*/ 54 w 698"/>
                  <a:gd name="T37" fmla="*/ 1338 h 1875"/>
                  <a:gd name="T38" fmla="*/ 103 w 698"/>
                  <a:gd name="T39" fmla="*/ 1854 h 1875"/>
                  <a:gd name="T40" fmla="*/ 125 w 698"/>
                  <a:gd name="T41" fmla="*/ 2088 h 1875"/>
                  <a:gd name="T42" fmla="*/ 112 w 698"/>
                  <a:gd name="T43" fmla="*/ 2424 h 1875"/>
                  <a:gd name="T44" fmla="*/ 91 w 698"/>
                  <a:gd name="T45" fmla="*/ 2656 h 1875"/>
                  <a:gd name="T46" fmla="*/ 140 w 698"/>
                  <a:gd name="T47" fmla="*/ 2798 h 1875"/>
                  <a:gd name="T48" fmla="*/ 332 w 698"/>
                  <a:gd name="T49" fmla="*/ 2782 h 1875"/>
                  <a:gd name="T50" fmla="*/ 409 w 698"/>
                  <a:gd name="T51" fmla="*/ 2793 h 1875"/>
                  <a:gd name="T52" fmla="*/ 489 w 698"/>
                  <a:gd name="T53" fmla="*/ 2808 h 1875"/>
                  <a:gd name="T54" fmla="*/ 508 w 698"/>
                  <a:gd name="T55" fmla="*/ 2788 h 1875"/>
                  <a:gd name="T56" fmla="*/ 516 w 698"/>
                  <a:gd name="T57" fmla="*/ 2733 h 1875"/>
                  <a:gd name="T58" fmla="*/ 449 w 698"/>
                  <a:gd name="T59" fmla="*/ 2737 h 1875"/>
                  <a:gd name="T60" fmla="*/ 417 w 698"/>
                  <a:gd name="T61" fmla="*/ 2724 h 1875"/>
                  <a:gd name="T62" fmla="*/ 491 w 698"/>
                  <a:gd name="T63" fmla="*/ 2706 h 1875"/>
                  <a:gd name="T64" fmla="*/ 448 w 698"/>
                  <a:gd name="T65" fmla="*/ 2677 h 1875"/>
                  <a:gd name="T66" fmla="*/ 278 w 698"/>
                  <a:gd name="T67" fmla="*/ 2589 h 1875"/>
                  <a:gd name="T68" fmla="*/ 252 w 698"/>
                  <a:gd name="T69" fmla="*/ 2454 h 1875"/>
                  <a:gd name="T70" fmla="*/ 303 w 698"/>
                  <a:gd name="T71" fmla="*/ 2074 h 1875"/>
                  <a:gd name="T72" fmla="*/ 325 w 698"/>
                  <a:gd name="T73" fmla="*/ 1668 h 1875"/>
                  <a:gd name="T74" fmla="*/ 429 w 698"/>
                  <a:gd name="T75" fmla="*/ 1303 h 1875"/>
                  <a:gd name="T76" fmla="*/ 427 w 698"/>
                  <a:gd name="T77" fmla="*/ 915 h 1875"/>
                  <a:gd name="T78" fmla="*/ 565 w 698"/>
                  <a:gd name="T79" fmla="*/ 1078 h 1875"/>
                  <a:gd name="T80" fmla="*/ 847 w 698"/>
                  <a:gd name="T81" fmla="*/ 1409 h 1875"/>
                  <a:gd name="T82" fmla="*/ 908 w 698"/>
                  <a:gd name="T83" fmla="*/ 1426 h 1875"/>
                  <a:gd name="T84" fmla="*/ 928 w 698"/>
                  <a:gd name="T85" fmla="*/ 1473 h 1875"/>
                  <a:gd name="T86" fmla="*/ 965 w 698"/>
                  <a:gd name="T87" fmla="*/ 2782 h 1875"/>
                  <a:gd name="T88" fmla="*/ 981 w 698"/>
                  <a:gd name="T89" fmla="*/ 1500 h 1875"/>
                  <a:gd name="T90" fmla="*/ 997 w 698"/>
                  <a:gd name="T91" fmla="*/ 1354 h 1875"/>
                  <a:gd name="T92" fmla="*/ 965 w 698"/>
                  <a:gd name="T93" fmla="*/ 1477 h 1875"/>
                  <a:gd name="T94" fmla="*/ 974 w 698"/>
                  <a:gd name="T95" fmla="*/ 1470 h 1875"/>
                  <a:gd name="T96" fmla="*/ 990 w 698"/>
                  <a:gd name="T97" fmla="*/ 1433 h 1875"/>
                  <a:gd name="T98" fmla="*/ 934 w 698"/>
                  <a:gd name="T99" fmla="*/ 1409 h 1875"/>
                  <a:gd name="T100" fmla="*/ 990 w 698"/>
                  <a:gd name="T101" fmla="*/ 1433 h 187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698" h="1875">
                    <a:moveTo>
                      <a:pt x="660" y="898"/>
                    </a:moveTo>
                    <a:cubicBezTo>
                      <a:pt x="646" y="893"/>
                      <a:pt x="613" y="896"/>
                      <a:pt x="579" y="861"/>
                    </a:cubicBezTo>
                    <a:cubicBezTo>
                      <a:pt x="545" y="825"/>
                      <a:pt x="467" y="695"/>
                      <a:pt x="432" y="668"/>
                    </a:cubicBezTo>
                    <a:cubicBezTo>
                      <a:pt x="396" y="640"/>
                      <a:pt x="380" y="587"/>
                      <a:pt x="352" y="562"/>
                    </a:cubicBezTo>
                    <a:cubicBezTo>
                      <a:pt x="338" y="550"/>
                      <a:pt x="313" y="511"/>
                      <a:pt x="288" y="469"/>
                    </a:cubicBezTo>
                    <a:cubicBezTo>
                      <a:pt x="285" y="450"/>
                      <a:pt x="278" y="412"/>
                      <a:pt x="276" y="408"/>
                    </a:cubicBezTo>
                    <a:cubicBezTo>
                      <a:pt x="274" y="404"/>
                      <a:pt x="278" y="382"/>
                      <a:pt x="279" y="369"/>
                    </a:cubicBezTo>
                    <a:cubicBezTo>
                      <a:pt x="280" y="356"/>
                      <a:pt x="270" y="336"/>
                      <a:pt x="276" y="330"/>
                    </a:cubicBezTo>
                    <a:cubicBezTo>
                      <a:pt x="282" y="324"/>
                      <a:pt x="287" y="310"/>
                      <a:pt x="287" y="310"/>
                    </a:cubicBezTo>
                    <a:cubicBezTo>
                      <a:pt x="307" y="314"/>
                      <a:pt x="350" y="381"/>
                      <a:pt x="376" y="379"/>
                    </a:cubicBezTo>
                    <a:cubicBezTo>
                      <a:pt x="402" y="376"/>
                      <a:pt x="400" y="331"/>
                      <a:pt x="400" y="331"/>
                    </a:cubicBezTo>
                    <a:cubicBezTo>
                      <a:pt x="406" y="327"/>
                      <a:pt x="413" y="315"/>
                      <a:pt x="413" y="315"/>
                    </a:cubicBezTo>
                    <a:cubicBezTo>
                      <a:pt x="413" y="315"/>
                      <a:pt x="416" y="324"/>
                      <a:pt x="434" y="322"/>
                    </a:cubicBezTo>
                    <a:cubicBezTo>
                      <a:pt x="467" y="319"/>
                      <a:pt x="460" y="286"/>
                      <a:pt x="457" y="280"/>
                    </a:cubicBezTo>
                    <a:cubicBezTo>
                      <a:pt x="454" y="275"/>
                      <a:pt x="444" y="246"/>
                      <a:pt x="451" y="237"/>
                    </a:cubicBezTo>
                    <a:cubicBezTo>
                      <a:pt x="459" y="228"/>
                      <a:pt x="450" y="209"/>
                      <a:pt x="458" y="196"/>
                    </a:cubicBezTo>
                    <a:cubicBezTo>
                      <a:pt x="466" y="183"/>
                      <a:pt x="459" y="170"/>
                      <a:pt x="459" y="170"/>
                    </a:cubicBezTo>
                    <a:cubicBezTo>
                      <a:pt x="459" y="170"/>
                      <a:pt x="469" y="84"/>
                      <a:pt x="413" y="52"/>
                    </a:cubicBezTo>
                    <a:cubicBezTo>
                      <a:pt x="322" y="0"/>
                      <a:pt x="265" y="48"/>
                      <a:pt x="265" y="48"/>
                    </a:cubicBezTo>
                    <a:cubicBezTo>
                      <a:pt x="264" y="48"/>
                      <a:pt x="264" y="49"/>
                      <a:pt x="263" y="50"/>
                    </a:cubicBezTo>
                    <a:cubicBezTo>
                      <a:pt x="258" y="48"/>
                      <a:pt x="249" y="49"/>
                      <a:pt x="246" y="49"/>
                    </a:cubicBezTo>
                    <a:cubicBezTo>
                      <a:pt x="237" y="51"/>
                      <a:pt x="224" y="57"/>
                      <a:pt x="217" y="63"/>
                    </a:cubicBezTo>
                    <a:cubicBezTo>
                      <a:pt x="223" y="61"/>
                      <a:pt x="230" y="59"/>
                      <a:pt x="237" y="59"/>
                    </a:cubicBezTo>
                    <a:cubicBezTo>
                      <a:pt x="223" y="66"/>
                      <a:pt x="210" y="80"/>
                      <a:pt x="203" y="95"/>
                    </a:cubicBezTo>
                    <a:cubicBezTo>
                      <a:pt x="208" y="90"/>
                      <a:pt x="214" y="84"/>
                      <a:pt x="221" y="82"/>
                    </a:cubicBezTo>
                    <a:cubicBezTo>
                      <a:pt x="207" y="91"/>
                      <a:pt x="198" y="115"/>
                      <a:pt x="197" y="131"/>
                    </a:cubicBezTo>
                    <a:cubicBezTo>
                      <a:pt x="201" y="120"/>
                      <a:pt x="208" y="111"/>
                      <a:pt x="216" y="103"/>
                    </a:cubicBezTo>
                    <a:cubicBezTo>
                      <a:pt x="208" y="113"/>
                      <a:pt x="203" y="132"/>
                      <a:pt x="204" y="145"/>
                    </a:cubicBezTo>
                    <a:cubicBezTo>
                      <a:pt x="207" y="138"/>
                      <a:pt x="209" y="132"/>
                      <a:pt x="211" y="125"/>
                    </a:cubicBezTo>
                    <a:cubicBezTo>
                      <a:pt x="211" y="140"/>
                      <a:pt x="218" y="153"/>
                      <a:pt x="224" y="166"/>
                    </a:cubicBezTo>
                    <a:cubicBezTo>
                      <a:pt x="224" y="165"/>
                      <a:pt x="224" y="165"/>
                      <a:pt x="224" y="165"/>
                    </a:cubicBezTo>
                    <a:cubicBezTo>
                      <a:pt x="226" y="176"/>
                      <a:pt x="228" y="184"/>
                      <a:pt x="224" y="187"/>
                    </a:cubicBezTo>
                    <a:cubicBezTo>
                      <a:pt x="212" y="197"/>
                      <a:pt x="210" y="218"/>
                      <a:pt x="198" y="222"/>
                    </a:cubicBezTo>
                    <a:cubicBezTo>
                      <a:pt x="163" y="233"/>
                      <a:pt x="156" y="256"/>
                      <a:pt x="140" y="268"/>
                    </a:cubicBezTo>
                    <a:cubicBezTo>
                      <a:pt x="82" y="311"/>
                      <a:pt x="44" y="397"/>
                      <a:pt x="22" y="462"/>
                    </a:cubicBezTo>
                    <a:cubicBezTo>
                      <a:pt x="0" y="528"/>
                      <a:pt x="20" y="633"/>
                      <a:pt x="13" y="658"/>
                    </a:cubicBezTo>
                    <a:cubicBezTo>
                      <a:pt x="6" y="682"/>
                      <a:pt x="8" y="796"/>
                      <a:pt x="12" y="836"/>
                    </a:cubicBezTo>
                    <a:cubicBezTo>
                      <a:pt x="17" y="876"/>
                      <a:pt x="20" y="866"/>
                      <a:pt x="36" y="888"/>
                    </a:cubicBezTo>
                    <a:cubicBezTo>
                      <a:pt x="45" y="900"/>
                      <a:pt x="53" y="996"/>
                      <a:pt x="60" y="1085"/>
                    </a:cubicBezTo>
                    <a:cubicBezTo>
                      <a:pt x="59" y="1126"/>
                      <a:pt x="61" y="1175"/>
                      <a:pt x="68" y="1230"/>
                    </a:cubicBezTo>
                    <a:cubicBezTo>
                      <a:pt x="74" y="1271"/>
                      <a:pt x="78" y="1324"/>
                      <a:pt x="81" y="1341"/>
                    </a:cubicBezTo>
                    <a:cubicBezTo>
                      <a:pt x="85" y="1359"/>
                      <a:pt x="82" y="1365"/>
                      <a:pt x="83" y="1385"/>
                    </a:cubicBezTo>
                    <a:cubicBezTo>
                      <a:pt x="83" y="1405"/>
                      <a:pt x="71" y="1438"/>
                      <a:pt x="65" y="1471"/>
                    </a:cubicBezTo>
                    <a:cubicBezTo>
                      <a:pt x="60" y="1505"/>
                      <a:pt x="70" y="1591"/>
                      <a:pt x="74" y="1608"/>
                    </a:cubicBezTo>
                    <a:cubicBezTo>
                      <a:pt x="78" y="1625"/>
                      <a:pt x="83" y="1666"/>
                      <a:pt x="83" y="1698"/>
                    </a:cubicBezTo>
                    <a:cubicBezTo>
                      <a:pt x="83" y="1731"/>
                      <a:pt x="76" y="1726"/>
                      <a:pt x="60" y="1762"/>
                    </a:cubicBezTo>
                    <a:cubicBezTo>
                      <a:pt x="50" y="1787"/>
                      <a:pt x="56" y="1799"/>
                      <a:pt x="67" y="1805"/>
                    </a:cubicBezTo>
                    <a:cubicBezTo>
                      <a:pt x="51" y="1843"/>
                      <a:pt x="72" y="1853"/>
                      <a:pt x="92" y="1856"/>
                    </a:cubicBezTo>
                    <a:cubicBezTo>
                      <a:pt x="112" y="1858"/>
                      <a:pt x="128" y="1850"/>
                      <a:pt x="151" y="1843"/>
                    </a:cubicBezTo>
                    <a:cubicBezTo>
                      <a:pt x="174" y="1836"/>
                      <a:pt x="209" y="1832"/>
                      <a:pt x="220" y="1845"/>
                    </a:cubicBezTo>
                    <a:cubicBezTo>
                      <a:pt x="232" y="1859"/>
                      <a:pt x="245" y="1854"/>
                      <a:pt x="255" y="1852"/>
                    </a:cubicBezTo>
                    <a:cubicBezTo>
                      <a:pt x="259" y="1851"/>
                      <a:pt x="264" y="1852"/>
                      <a:pt x="270" y="1852"/>
                    </a:cubicBezTo>
                    <a:cubicBezTo>
                      <a:pt x="283" y="1863"/>
                      <a:pt x="307" y="1875"/>
                      <a:pt x="308" y="1859"/>
                    </a:cubicBezTo>
                    <a:cubicBezTo>
                      <a:pt x="313" y="1861"/>
                      <a:pt x="317" y="1864"/>
                      <a:pt x="323" y="1863"/>
                    </a:cubicBezTo>
                    <a:cubicBezTo>
                      <a:pt x="324" y="1860"/>
                      <a:pt x="325" y="1858"/>
                      <a:pt x="325" y="1855"/>
                    </a:cubicBezTo>
                    <a:cubicBezTo>
                      <a:pt x="332" y="1856"/>
                      <a:pt x="336" y="1853"/>
                      <a:pt x="336" y="1849"/>
                    </a:cubicBezTo>
                    <a:cubicBezTo>
                      <a:pt x="342" y="1850"/>
                      <a:pt x="348" y="1849"/>
                      <a:pt x="351" y="1839"/>
                    </a:cubicBezTo>
                    <a:cubicBezTo>
                      <a:pt x="357" y="1823"/>
                      <a:pt x="342" y="1812"/>
                      <a:pt x="342" y="1812"/>
                    </a:cubicBezTo>
                    <a:cubicBezTo>
                      <a:pt x="342" y="1812"/>
                      <a:pt x="326" y="1814"/>
                      <a:pt x="320" y="1819"/>
                    </a:cubicBezTo>
                    <a:cubicBezTo>
                      <a:pt x="314" y="1824"/>
                      <a:pt x="297" y="1816"/>
                      <a:pt x="297" y="1816"/>
                    </a:cubicBezTo>
                    <a:cubicBezTo>
                      <a:pt x="288" y="1816"/>
                      <a:pt x="279" y="1816"/>
                      <a:pt x="270" y="1808"/>
                    </a:cubicBezTo>
                    <a:cubicBezTo>
                      <a:pt x="271" y="1808"/>
                      <a:pt x="273" y="1808"/>
                      <a:pt x="275" y="1807"/>
                    </a:cubicBezTo>
                    <a:cubicBezTo>
                      <a:pt x="295" y="1805"/>
                      <a:pt x="287" y="1800"/>
                      <a:pt x="298" y="1801"/>
                    </a:cubicBezTo>
                    <a:cubicBezTo>
                      <a:pt x="308" y="1802"/>
                      <a:pt x="319" y="1810"/>
                      <a:pt x="325" y="1795"/>
                    </a:cubicBezTo>
                    <a:cubicBezTo>
                      <a:pt x="330" y="1780"/>
                      <a:pt x="317" y="1770"/>
                      <a:pt x="317" y="1770"/>
                    </a:cubicBezTo>
                    <a:cubicBezTo>
                      <a:pt x="317" y="1770"/>
                      <a:pt x="302" y="1771"/>
                      <a:pt x="296" y="1776"/>
                    </a:cubicBezTo>
                    <a:cubicBezTo>
                      <a:pt x="290" y="1781"/>
                      <a:pt x="273" y="1773"/>
                      <a:pt x="273" y="1773"/>
                    </a:cubicBezTo>
                    <a:cubicBezTo>
                      <a:pt x="251" y="1772"/>
                      <a:pt x="239" y="1745"/>
                      <a:pt x="184" y="1717"/>
                    </a:cubicBezTo>
                    <a:cubicBezTo>
                      <a:pt x="179" y="1714"/>
                      <a:pt x="175" y="1710"/>
                      <a:pt x="171" y="1704"/>
                    </a:cubicBezTo>
                    <a:cubicBezTo>
                      <a:pt x="166" y="1680"/>
                      <a:pt x="164" y="1651"/>
                      <a:pt x="167" y="1627"/>
                    </a:cubicBezTo>
                    <a:cubicBezTo>
                      <a:pt x="174" y="1578"/>
                      <a:pt x="187" y="1452"/>
                      <a:pt x="188" y="1428"/>
                    </a:cubicBezTo>
                    <a:cubicBezTo>
                      <a:pt x="190" y="1405"/>
                      <a:pt x="198" y="1401"/>
                      <a:pt x="200" y="1376"/>
                    </a:cubicBezTo>
                    <a:cubicBezTo>
                      <a:pt x="203" y="1351"/>
                      <a:pt x="190" y="1318"/>
                      <a:pt x="190" y="1318"/>
                    </a:cubicBezTo>
                    <a:cubicBezTo>
                      <a:pt x="201" y="1309"/>
                      <a:pt x="211" y="1138"/>
                      <a:pt x="215" y="1107"/>
                    </a:cubicBezTo>
                    <a:cubicBezTo>
                      <a:pt x="219" y="1077"/>
                      <a:pt x="230" y="997"/>
                      <a:pt x="230" y="997"/>
                    </a:cubicBezTo>
                    <a:cubicBezTo>
                      <a:pt x="299" y="981"/>
                      <a:pt x="262" y="916"/>
                      <a:pt x="284" y="864"/>
                    </a:cubicBezTo>
                    <a:cubicBezTo>
                      <a:pt x="331" y="754"/>
                      <a:pt x="320" y="689"/>
                      <a:pt x="292" y="638"/>
                    </a:cubicBezTo>
                    <a:cubicBezTo>
                      <a:pt x="287" y="629"/>
                      <a:pt x="284" y="619"/>
                      <a:pt x="282" y="607"/>
                    </a:cubicBezTo>
                    <a:cubicBezTo>
                      <a:pt x="307" y="635"/>
                      <a:pt x="322" y="667"/>
                      <a:pt x="334" y="690"/>
                    </a:cubicBezTo>
                    <a:cubicBezTo>
                      <a:pt x="346" y="714"/>
                      <a:pt x="362" y="696"/>
                      <a:pt x="374" y="715"/>
                    </a:cubicBezTo>
                    <a:cubicBezTo>
                      <a:pt x="385" y="734"/>
                      <a:pt x="496" y="859"/>
                      <a:pt x="517" y="871"/>
                    </a:cubicBezTo>
                    <a:cubicBezTo>
                      <a:pt x="538" y="883"/>
                      <a:pt x="552" y="918"/>
                      <a:pt x="560" y="935"/>
                    </a:cubicBezTo>
                    <a:cubicBezTo>
                      <a:pt x="567" y="952"/>
                      <a:pt x="588" y="952"/>
                      <a:pt x="597" y="948"/>
                    </a:cubicBezTo>
                    <a:cubicBezTo>
                      <a:pt x="598" y="948"/>
                      <a:pt x="599" y="947"/>
                      <a:pt x="600" y="946"/>
                    </a:cubicBezTo>
                    <a:cubicBezTo>
                      <a:pt x="598" y="949"/>
                      <a:pt x="597" y="953"/>
                      <a:pt x="597" y="957"/>
                    </a:cubicBezTo>
                    <a:cubicBezTo>
                      <a:pt x="597" y="966"/>
                      <a:pt x="604" y="974"/>
                      <a:pt x="614" y="978"/>
                    </a:cubicBezTo>
                    <a:cubicBezTo>
                      <a:pt x="614" y="1845"/>
                      <a:pt x="614" y="1845"/>
                      <a:pt x="614" y="1845"/>
                    </a:cubicBezTo>
                    <a:cubicBezTo>
                      <a:pt x="639" y="1845"/>
                      <a:pt x="639" y="1845"/>
                      <a:pt x="639" y="1845"/>
                    </a:cubicBezTo>
                    <a:cubicBezTo>
                      <a:pt x="639" y="1000"/>
                      <a:pt x="639" y="1000"/>
                      <a:pt x="639" y="1000"/>
                    </a:cubicBezTo>
                    <a:cubicBezTo>
                      <a:pt x="642" y="999"/>
                      <a:pt x="645" y="997"/>
                      <a:pt x="649" y="995"/>
                    </a:cubicBezTo>
                    <a:cubicBezTo>
                      <a:pt x="685" y="978"/>
                      <a:pt x="675" y="950"/>
                      <a:pt x="686" y="930"/>
                    </a:cubicBezTo>
                    <a:cubicBezTo>
                      <a:pt x="698" y="911"/>
                      <a:pt x="675" y="903"/>
                      <a:pt x="660" y="898"/>
                    </a:cubicBezTo>
                    <a:close/>
                    <a:moveTo>
                      <a:pt x="642" y="977"/>
                    </a:moveTo>
                    <a:cubicBezTo>
                      <a:pt x="641" y="978"/>
                      <a:pt x="640" y="979"/>
                      <a:pt x="639" y="979"/>
                    </a:cubicBezTo>
                    <a:cubicBezTo>
                      <a:pt x="639" y="978"/>
                      <a:pt x="639" y="978"/>
                      <a:pt x="639" y="978"/>
                    </a:cubicBezTo>
                    <a:cubicBezTo>
                      <a:pt x="641" y="977"/>
                      <a:pt x="643" y="976"/>
                      <a:pt x="645" y="975"/>
                    </a:cubicBezTo>
                    <a:cubicBezTo>
                      <a:pt x="644" y="976"/>
                      <a:pt x="643" y="977"/>
                      <a:pt x="642" y="977"/>
                    </a:cubicBezTo>
                    <a:close/>
                    <a:moveTo>
                      <a:pt x="655" y="951"/>
                    </a:moveTo>
                    <a:cubicBezTo>
                      <a:pt x="651" y="941"/>
                      <a:pt x="640" y="934"/>
                      <a:pt x="626" y="934"/>
                    </a:cubicBezTo>
                    <a:cubicBezTo>
                      <a:pt x="623" y="934"/>
                      <a:pt x="621" y="934"/>
                      <a:pt x="618" y="935"/>
                    </a:cubicBezTo>
                    <a:cubicBezTo>
                      <a:pt x="625" y="930"/>
                      <a:pt x="632" y="928"/>
                      <a:pt x="637" y="931"/>
                    </a:cubicBezTo>
                    <a:cubicBezTo>
                      <a:pt x="647" y="937"/>
                      <a:pt x="656" y="939"/>
                      <a:pt x="655" y="951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4343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fr-FR"/>
              </a:p>
            </p:txBody>
          </p:sp>
        </p:grpSp>
        <p:grpSp>
          <p:nvGrpSpPr>
            <p:cNvPr id="43" name="Group 55">
              <a:extLst>
                <a:ext uri="{FF2B5EF4-FFF2-40B4-BE49-F238E27FC236}">
                  <a16:creationId xmlns:a16="http://schemas.microsoft.com/office/drawing/2014/main" id="{127C92DE-652A-6B44-9F8A-8912E40C50F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478023" y="6577303"/>
              <a:ext cx="204171" cy="712374"/>
              <a:chOff x="4105" y="681"/>
              <a:chExt cx="658" cy="2296"/>
            </a:xfrm>
            <a:solidFill>
              <a:srgbClr val="70AE47"/>
            </a:solidFill>
          </p:grpSpPr>
          <p:sp>
            <p:nvSpPr>
              <p:cNvPr id="44" name="Freeform 56">
                <a:extLst>
                  <a:ext uri="{FF2B5EF4-FFF2-40B4-BE49-F238E27FC236}">
                    <a16:creationId xmlns:a16="http://schemas.microsoft.com/office/drawing/2014/main" id="{9458A186-8A94-C148-B60B-603EE5D67F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5" y="681"/>
                <a:ext cx="658" cy="2296"/>
              </a:xfrm>
              <a:custGeom>
                <a:avLst/>
                <a:gdLst>
                  <a:gd name="T0" fmla="*/ 537 w 718"/>
                  <a:gd name="T1" fmla="*/ 870 h 2510"/>
                  <a:gd name="T2" fmla="*/ 502 w 718"/>
                  <a:gd name="T3" fmla="*/ 451 h 2510"/>
                  <a:gd name="T4" fmla="*/ 322 w 718"/>
                  <a:gd name="T5" fmla="*/ 268 h 2510"/>
                  <a:gd name="T6" fmla="*/ 367 w 718"/>
                  <a:gd name="T7" fmla="*/ 177 h 2510"/>
                  <a:gd name="T8" fmla="*/ 370 w 718"/>
                  <a:gd name="T9" fmla="*/ 130 h 2510"/>
                  <a:gd name="T10" fmla="*/ 366 w 718"/>
                  <a:gd name="T11" fmla="*/ 101 h 2510"/>
                  <a:gd name="T12" fmla="*/ 363 w 718"/>
                  <a:gd name="T13" fmla="*/ 83 h 2510"/>
                  <a:gd name="T14" fmla="*/ 359 w 718"/>
                  <a:gd name="T15" fmla="*/ 69 h 2510"/>
                  <a:gd name="T16" fmla="*/ 355 w 718"/>
                  <a:gd name="T17" fmla="*/ 66 h 2510"/>
                  <a:gd name="T18" fmla="*/ 344 w 718"/>
                  <a:gd name="T19" fmla="*/ 39 h 2510"/>
                  <a:gd name="T20" fmla="*/ 336 w 718"/>
                  <a:gd name="T21" fmla="*/ 32 h 2510"/>
                  <a:gd name="T22" fmla="*/ 331 w 718"/>
                  <a:gd name="T23" fmla="*/ 23 h 2510"/>
                  <a:gd name="T24" fmla="*/ 324 w 718"/>
                  <a:gd name="T25" fmla="*/ 15 h 2510"/>
                  <a:gd name="T26" fmla="*/ 317 w 718"/>
                  <a:gd name="T27" fmla="*/ 28 h 2510"/>
                  <a:gd name="T28" fmla="*/ 309 w 718"/>
                  <a:gd name="T29" fmla="*/ 28 h 2510"/>
                  <a:gd name="T30" fmla="*/ 301 w 718"/>
                  <a:gd name="T31" fmla="*/ 15 h 2510"/>
                  <a:gd name="T32" fmla="*/ 297 w 718"/>
                  <a:gd name="T33" fmla="*/ 15 h 2510"/>
                  <a:gd name="T34" fmla="*/ 290 w 718"/>
                  <a:gd name="T35" fmla="*/ 15 h 2510"/>
                  <a:gd name="T36" fmla="*/ 283 w 718"/>
                  <a:gd name="T37" fmla="*/ 28 h 2510"/>
                  <a:gd name="T38" fmla="*/ 271 w 718"/>
                  <a:gd name="T39" fmla="*/ 16 h 2510"/>
                  <a:gd name="T40" fmla="*/ 264 w 718"/>
                  <a:gd name="T41" fmla="*/ 22 h 2510"/>
                  <a:gd name="T42" fmla="*/ 257 w 718"/>
                  <a:gd name="T43" fmla="*/ 22 h 2510"/>
                  <a:gd name="T44" fmla="*/ 248 w 718"/>
                  <a:gd name="T45" fmla="*/ 5 h 2510"/>
                  <a:gd name="T46" fmla="*/ 240 w 718"/>
                  <a:gd name="T47" fmla="*/ 15 h 2510"/>
                  <a:gd name="T48" fmla="*/ 226 w 718"/>
                  <a:gd name="T49" fmla="*/ 5 h 2510"/>
                  <a:gd name="T50" fmla="*/ 215 w 718"/>
                  <a:gd name="T51" fmla="*/ 21 h 2510"/>
                  <a:gd name="T52" fmla="*/ 206 w 718"/>
                  <a:gd name="T53" fmla="*/ 23 h 2510"/>
                  <a:gd name="T54" fmla="*/ 203 w 718"/>
                  <a:gd name="T55" fmla="*/ 22 h 2510"/>
                  <a:gd name="T56" fmla="*/ 199 w 718"/>
                  <a:gd name="T57" fmla="*/ 31 h 2510"/>
                  <a:gd name="T58" fmla="*/ 192 w 718"/>
                  <a:gd name="T59" fmla="*/ 44 h 2510"/>
                  <a:gd name="T60" fmla="*/ 192 w 718"/>
                  <a:gd name="T61" fmla="*/ 55 h 2510"/>
                  <a:gd name="T62" fmla="*/ 186 w 718"/>
                  <a:gd name="T63" fmla="*/ 51 h 2510"/>
                  <a:gd name="T64" fmla="*/ 186 w 718"/>
                  <a:gd name="T65" fmla="*/ 76 h 2510"/>
                  <a:gd name="T66" fmla="*/ 178 w 718"/>
                  <a:gd name="T67" fmla="*/ 91 h 2510"/>
                  <a:gd name="T68" fmla="*/ 170 w 718"/>
                  <a:gd name="T69" fmla="*/ 106 h 2510"/>
                  <a:gd name="T70" fmla="*/ 165 w 718"/>
                  <a:gd name="T71" fmla="*/ 135 h 2510"/>
                  <a:gd name="T72" fmla="*/ 180 w 718"/>
                  <a:gd name="T73" fmla="*/ 194 h 2510"/>
                  <a:gd name="T74" fmla="*/ 218 w 718"/>
                  <a:gd name="T75" fmla="*/ 269 h 2510"/>
                  <a:gd name="T76" fmla="*/ 27 w 718"/>
                  <a:gd name="T77" fmla="*/ 712 h 2510"/>
                  <a:gd name="T78" fmla="*/ 3 w 718"/>
                  <a:gd name="T79" fmla="*/ 1043 h 2510"/>
                  <a:gd name="T80" fmla="*/ 68 w 718"/>
                  <a:gd name="T81" fmla="*/ 1120 h 2510"/>
                  <a:gd name="T82" fmla="*/ 84 w 718"/>
                  <a:gd name="T83" fmla="*/ 1081 h 2510"/>
                  <a:gd name="T84" fmla="*/ 56 w 718"/>
                  <a:gd name="T85" fmla="*/ 1033 h 2510"/>
                  <a:gd name="T86" fmla="*/ 65 w 718"/>
                  <a:gd name="T87" fmla="*/ 928 h 2510"/>
                  <a:gd name="T88" fmla="*/ 118 w 718"/>
                  <a:gd name="T89" fmla="*/ 596 h 2510"/>
                  <a:gd name="T90" fmla="*/ 157 w 718"/>
                  <a:gd name="T91" fmla="*/ 1438 h 2510"/>
                  <a:gd name="T92" fmla="*/ 159 w 718"/>
                  <a:gd name="T93" fmla="*/ 1863 h 2510"/>
                  <a:gd name="T94" fmla="*/ 159 w 718"/>
                  <a:gd name="T95" fmla="*/ 1906 h 2510"/>
                  <a:gd name="T96" fmla="*/ 246 w 718"/>
                  <a:gd name="T97" fmla="*/ 1907 h 2510"/>
                  <a:gd name="T98" fmla="*/ 251 w 718"/>
                  <a:gd name="T99" fmla="*/ 1652 h 2510"/>
                  <a:gd name="T100" fmla="*/ 277 w 718"/>
                  <a:gd name="T101" fmla="*/ 1084 h 2510"/>
                  <a:gd name="T102" fmla="*/ 302 w 718"/>
                  <a:gd name="T103" fmla="*/ 1752 h 2510"/>
                  <a:gd name="T104" fmla="*/ 320 w 718"/>
                  <a:gd name="T105" fmla="*/ 1918 h 2510"/>
                  <a:gd name="T106" fmla="*/ 401 w 718"/>
                  <a:gd name="T107" fmla="*/ 1900 h 2510"/>
                  <a:gd name="T108" fmla="*/ 376 w 718"/>
                  <a:gd name="T109" fmla="*/ 1850 h 2510"/>
                  <a:gd name="T110" fmla="*/ 401 w 718"/>
                  <a:gd name="T111" fmla="*/ 1384 h 2510"/>
                  <a:gd name="T112" fmla="*/ 431 w 718"/>
                  <a:gd name="T113" fmla="*/ 596 h 2510"/>
                  <a:gd name="T114" fmla="*/ 435 w 718"/>
                  <a:gd name="T115" fmla="*/ 633 h 2510"/>
                  <a:gd name="T116" fmla="*/ 488 w 718"/>
                  <a:gd name="T117" fmla="*/ 983 h 2510"/>
                  <a:gd name="T118" fmla="*/ 508 w 718"/>
                  <a:gd name="T119" fmla="*/ 1024 h 2510"/>
                  <a:gd name="T120" fmla="*/ 485 w 718"/>
                  <a:gd name="T121" fmla="*/ 1094 h 2510"/>
                  <a:gd name="T122" fmla="*/ 489 w 718"/>
                  <a:gd name="T123" fmla="*/ 1124 h 2510"/>
                  <a:gd name="T124" fmla="*/ 550 w 718"/>
                  <a:gd name="T125" fmla="*/ 1016 h 25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8" h="2510">
                    <a:moveTo>
                      <a:pt x="715" y="1328"/>
                    </a:moveTo>
                    <a:cubicBezTo>
                      <a:pt x="714" y="1318"/>
                      <a:pt x="714" y="1296"/>
                      <a:pt x="714" y="1278"/>
                    </a:cubicBezTo>
                    <a:cubicBezTo>
                      <a:pt x="714" y="1274"/>
                      <a:pt x="715" y="1271"/>
                      <a:pt x="715" y="1271"/>
                    </a:cubicBezTo>
                    <a:cubicBezTo>
                      <a:pt x="715" y="1262"/>
                      <a:pt x="717" y="1259"/>
                      <a:pt x="714" y="1247"/>
                    </a:cubicBezTo>
                    <a:cubicBezTo>
                      <a:pt x="711" y="1235"/>
                      <a:pt x="705" y="1223"/>
                      <a:pt x="705" y="1199"/>
                    </a:cubicBezTo>
                    <a:cubicBezTo>
                      <a:pt x="705" y="1193"/>
                      <a:pt x="701" y="1193"/>
                      <a:pt x="697" y="1137"/>
                    </a:cubicBezTo>
                    <a:cubicBezTo>
                      <a:pt x="695" y="1105"/>
                      <a:pt x="699" y="983"/>
                      <a:pt x="682" y="937"/>
                    </a:cubicBezTo>
                    <a:cubicBezTo>
                      <a:pt x="679" y="922"/>
                      <a:pt x="672" y="902"/>
                      <a:pt x="673" y="869"/>
                    </a:cubicBezTo>
                    <a:cubicBezTo>
                      <a:pt x="672" y="823"/>
                      <a:pt x="662" y="764"/>
                      <a:pt x="652" y="685"/>
                    </a:cubicBezTo>
                    <a:cubicBezTo>
                      <a:pt x="654" y="683"/>
                      <a:pt x="654" y="683"/>
                      <a:pt x="654" y="683"/>
                    </a:cubicBezTo>
                    <a:cubicBezTo>
                      <a:pt x="652" y="668"/>
                      <a:pt x="652" y="655"/>
                      <a:pt x="652" y="643"/>
                    </a:cubicBezTo>
                    <a:cubicBezTo>
                      <a:pt x="654" y="623"/>
                      <a:pt x="655" y="607"/>
                      <a:pt x="652" y="589"/>
                    </a:cubicBezTo>
                    <a:cubicBezTo>
                      <a:pt x="651" y="582"/>
                      <a:pt x="650" y="576"/>
                      <a:pt x="649" y="568"/>
                    </a:cubicBezTo>
                    <a:cubicBezTo>
                      <a:pt x="645" y="550"/>
                      <a:pt x="638" y="535"/>
                      <a:pt x="629" y="523"/>
                    </a:cubicBezTo>
                    <a:cubicBezTo>
                      <a:pt x="610" y="489"/>
                      <a:pt x="588" y="479"/>
                      <a:pt x="565" y="473"/>
                    </a:cubicBezTo>
                    <a:cubicBezTo>
                      <a:pt x="551" y="467"/>
                      <a:pt x="540" y="464"/>
                      <a:pt x="536" y="463"/>
                    </a:cubicBezTo>
                    <a:cubicBezTo>
                      <a:pt x="508" y="455"/>
                      <a:pt x="454" y="436"/>
                      <a:pt x="438" y="426"/>
                    </a:cubicBezTo>
                    <a:cubicBezTo>
                      <a:pt x="415" y="412"/>
                      <a:pt x="414" y="377"/>
                      <a:pt x="418" y="350"/>
                    </a:cubicBezTo>
                    <a:cubicBezTo>
                      <a:pt x="428" y="339"/>
                      <a:pt x="437" y="325"/>
                      <a:pt x="440" y="318"/>
                    </a:cubicBezTo>
                    <a:cubicBezTo>
                      <a:pt x="446" y="307"/>
                      <a:pt x="453" y="285"/>
                      <a:pt x="454" y="273"/>
                    </a:cubicBezTo>
                    <a:cubicBezTo>
                      <a:pt x="455" y="272"/>
                      <a:pt x="455" y="272"/>
                      <a:pt x="455" y="271"/>
                    </a:cubicBezTo>
                    <a:cubicBezTo>
                      <a:pt x="458" y="270"/>
                      <a:pt x="464" y="265"/>
                      <a:pt x="467" y="262"/>
                    </a:cubicBezTo>
                    <a:cubicBezTo>
                      <a:pt x="470" y="258"/>
                      <a:pt x="471" y="253"/>
                      <a:pt x="474" y="249"/>
                    </a:cubicBezTo>
                    <a:cubicBezTo>
                      <a:pt x="477" y="244"/>
                      <a:pt x="476" y="240"/>
                      <a:pt x="478" y="231"/>
                    </a:cubicBezTo>
                    <a:cubicBezTo>
                      <a:pt x="481" y="223"/>
                      <a:pt x="483" y="210"/>
                      <a:pt x="483" y="205"/>
                    </a:cubicBezTo>
                    <a:cubicBezTo>
                      <a:pt x="483" y="200"/>
                      <a:pt x="489" y="186"/>
                      <a:pt x="489" y="179"/>
                    </a:cubicBezTo>
                    <a:cubicBezTo>
                      <a:pt x="489" y="177"/>
                      <a:pt x="489" y="175"/>
                      <a:pt x="488" y="173"/>
                    </a:cubicBezTo>
                    <a:cubicBezTo>
                      <a:pt x="488" y="172"/>
                      <a:pt x="487" y="170"/>
                      <a:pt x="486" y="170"/>
                    </a:cubicBezTo>
                    <a:cubicBezTo>
                      <a:pt x="485" y="169"/>
                      <a:pt x="484" y="169"/>
                      <a:pt x="484" y="169"/>
                    </a:cubicBezTo>
                    <a:cubicBezTo>
                      <a:pt x="483" y="169"/>
                      <a:pt x="482" y="169"/>
                      <a:pt x="481" y="169"/>
                    </a:cubicBezTo>
                    <a:cubicBezTo>
                      <a:pt x="481" y="169"/>
                      <a:pt x="477" y="180"/>
                      <a:pt x="474" y="188"/>
                    </a:cubicBezTo>
                    <a:cubicBezTo>
                      <a:pt x="476" y="182"/>
                      <a:pt x="477" y="176"/>
                      <a:pt x="478" y="170"/>
                    </a:cubicBezTo>
                    <a:cubicBezTo>
                      <a:pt x="479" y="164"/>
                      <a:pt x="481" y="155"/>
                      <a:pt x="479" y="150"/>
                    </a:cubicBezTo>
                    <a:cubicBezTo>
                      <a:pt x="478" y="157"/>
                      <a:pt x="474" y="163"/>
                      <a:pt x="473" y="169"/>
                    </a:cubicBezTo>
                    <a:cubicBezTo>
                      <a:pt x="473" y="169"/>
                      <a:pt x="473" y="168"/>
                      <a:pt x="473" y="167"/>
                    </a:cubicBezTo>
                    <a:cubicBezTo>
                      <a:pt x="476" y="160"/>
                      <a:pt x="476" y="133"/>
                      <a:pt x="475" y="131"/>
                    </a:cubicBezTo>
                    <a:cubicBezTo>
                      <a:pt x="474" y="132"/>
                      <a:pt x="473" y="134"/>
                      <a:pt x="472" y="136"/>
                    </a:cubicBezTo>
                    <a:cubicBezTo>
                      <a:pt x="472" y="131"/>
                      <a:pt x="473" y="126"/>
                      <a:pt x="473" y="121"/>
                    </a:cubicBezTo>
                    <a:cubicBezTo>
                      <a:pt x="472" y="123"/>
                      <a:pt x="472" y="125"/>
                      <a:pt x="471" y="127"/>
                    </a:cubicBezTo>
                    <a:cubicBezTo>
                      <a:pt x="471" y="123"/>
                      <a:pt x="473" y="116"/>
                      <a:pt x="472" y="110"/>
                    </a:cubicBezTo>
                    <a:cubicBezTo>
                      <a:pt x="471" y="113"/>
                      <a:pt x="471" y="116"/>
                      <a:pt x="470" y="119"/>
                    </a:cubicBezTo>
                    <a:cubicBezTo>
                      <a:pt x="471" y="116"/>
                      <a:pt x="471" y="112"/>
                      <a:pt x="471" y="108"/>
                    </a:cubicBezTo>
                    <a:cubicBezTo>
                      <a:pt x="471" y="108"/>
                      <a:pt x="470" y="109"/>
                      <a:pt x="470" y="109"/>
                    </a:cubicBezTo>
                    <a:cubicBezTo>
                      <a:pt x="472" y="103"/>
                      <a:pt x="472" y="95"/>
                      <a:pt x="473" y="90"/>
                    </a:cubicBezTo>
                    <a:cubicBezTo>
                      <a:pt x="472" y="92"/>
                      <a:pt x="466" y="102"/>
                      <a:pt x="466" y="104"/>
                    </a:cubicBezTo>
                    <a:cubicBezTo>
                      <a:pt x="466" y="98"/>
                      <a:pt x="469" y="92"/>
                      <a:pt x="469" y="86"/>
                    </a:cubicBezTo>
                    <a:cubicBezTo>
                      <a:pt x="468" y="92"/>
                      <a:pt x="465" y="98"/>
                      <a:pt x="463" y="104"/>
                    </a:cubicBezTo>
                    <a:cubicBezTo>
                      <a:pt x="463" y="103"/>
                      <a:pt x="466" y="94"/>
                      <a:pt x="467" y="90"/>
                    </a:cubicBezTo>
                    <a:cubicBezTo>
                      <a:pt x="466" y="91"/>
                      <a:pt x="466" y="92"/>
                      <a:pt x="465" y="93"/>
                    </a:cubicBezTo>
                    <a:cubicBezTo>
                      <a:pt x="465" y="92"/>
                      <a:pt x="465" y="91"/>
                      <a:pt x="465" y="89"/>
                    </a:cubicBezTo>
                    <a:cubicBezTo>
                      <a:pt x="462" y="93"/>
                      <a:pt x="459" y="102"/>
                      <a:pt x="459" y="102"/>
                    </a:cubicBezTo>
                    <a:cubicBezTo>
                      <a:pt x="461" y="95"/>
                      <a:pt x="463" y="89"/>
                      <a:pt x="464" y="82"/>
                    </a:cubicBezTo>
                    <a:cubicBezTo>
                      <a:pt x="466" y="79"/>
                      <a:pt x="467" y="76"/>
                      <a:pt x="470" y="74"/>
                    </a:cubicBezTo>
                    <a:cubicBezTo>
                      <a:pt x="465" y="77"/>
                      <a:pt x="462" y="81"/>
                      <a:pt x="460" y="86"/>
                    </a:cubicBezTo>
                    <a:cubicBezTo>
                      <a:pt x="460" y="79"/>
                      <a:pt x="460" y="58"/>
                      <a:pt x="461" y="54"/>
                    </a:cubicBezTo>
                    <a:cubicBezTo>
                      <a:pt x="459" y="58"/>
                      <a:pt x="454" y="67"/>
                      <a:pt x="453" y="67"/>
                    </a:cubicBezTo>
                    <a:cubicBezTo>
                      <a:pt x="453" y="58"/>
                      <a:pt x="453" y="48"/>
                      <a:pt x="456" y="40"/>
                    </a:cubicBezTo>
                    <a:cubicBezTo>
                      <a:pt x="452" y="50"/>
                      <a:pt x="448" y="73"/>
                      <a:pt x="448" y="73"/>
                    </a:cubicBezTo>
                    <a:cubicBezTo>
                      <a:pt x="448" y="61"/>
                      <a:pt x="448" y="49"/>
                      <a:pt x="450" y="37"/>
                    </a:cubicBezTo>
                    <a:cubicBezTo>
                      <a:pt x="448" y="41"/>
                      <a:pt x="447" y="46"/>
                      <a:pt x="446" y="51"/>
                    </a:cubicBezTo>
                    <a:cubicBezTo>
                      <a:pt x="446" y="46"/>
                      <a:pt x="446" y="42"/>
                      <a:pt x="446" y="37"/>
                    </a:cubicBezTo>
                    <a:cubicBezTo>
                      <a:pt x="445" y="40"/>
                      <a:pt x="445" y="43"/>
                      <a:pt x="443" y="45"/>
                    </a:cubicBezTo>
                    <a:cubicBezTo>
                      <a:pt x="444" y="37"/>
                      <a:pt x="444" y="28"/>
                      <a:pt x="443" y="20"/>
                    </a:cubicBezTo>
                    <a:cubicBezTo>
                      <a:pt x="440" y="25"/>
                      <a:pt x="440" y="33"/>
                      <a:pt x="439" y="39"/>
                    </a:cubicBezTo>
                    <a:cubicBezTo>
                      <a:pt x="439" y="40"/>
                      <a:pt x="438" y="42"/>
                      <a:pt x="438" y="44"/>
                    </a:cubicBezTo>
                    <a:cubicBezTo>
                      <a:pt x="438" y="43"/>
                      <a:pt x="438" y="43"/>
                      <a:pt x="438" y="42"/>
                    </a:cubicBezTo>
                    <a:cubicBezTo>
                      <a:pt x="436" y="46"/>
                      <a:pt x="435" y="49"/>
                      <a:pt x="435" y="53"/>
                    </a:cubicBezTo>
                    <a:cubicBezTo>
                      <a:pt x="434" y="54"/>
                      <a:pt x="434" y="54"/>
                      <a:pt x="434" y="55"/>
                    </a:cubicBezTo>
                    <a:cubicBezTo>
                      <a:pt x="435" y="47"/>
                      <a:pt x="436" y="35"/>
                      <a:pt x="434" y="28"/>
                    </a:cubicBezTo>
                    <a:cubicBezTo>
                      <a:pt x="432" y="32"/>
                      <a:pt x="432" y="37"/>
                      <a:pt x="431" y="42"/>
                    </a:cubicBezTo>
                    <a:cubicBezTo>
                      <a:pt x="431" y="39"/>
                      <a:pt x="431" y="37"/>
                      <a:pt x="430" y="34"/>
                    </a:cubicBezTo>
                    <a:cubicBezTo>
                      <a:pt x="430" y="32"/>
                      <a:pt x="430" y="31"/>
                      <a:pt x="430" y="29"/>
                    </a:cubicBezTo>
                    <a:cubicBezTo>
                      <a:pt x="430" y="31"/>
                      <a:pt x="429" y="33"/>
                      <a:pt x="429" y="35"/>
                    </a:cubicBezTo>
                    <a:cubicBezTo>
                      <a:pt x="429" y="36"/>
                      <a:pt x="428" y="37"/>
                      <a:pt x="428" y="38"/>
                    </a:cubicBezTo>
                    <a:cubicBezTo>
                      <a:pt x="428" y="38"/>
                      <a:pt x="428" y="39"/>
                      <a:pt x="428" y="39"/>
                    </a:cubicBezTo>
                    <a:cubicBezTo>
                      <a:pt x="426" y="34"/>
                      <a:pt x="426" y="27"/>
                      <a:pt x="426" y="21"/>
                    </a:cubicBezTo>
                    <a:cubicBezTo>
                      <a:pt x="424" y="23"/>
                      <a:pt x="423" y="26"/>
                      <a:pt x="422" y="30"/>
                    </a:cubicBezTo>
                    <a:cubicBezTo>
                      <a:pt x="421" y="26"/>
                      <a:pt x="421" y="23"/>
                      <a:pt x="421" y="19"/>
                    </a:cubicBezTo>
                    <a:cubicBezTo>
                      <a:pt x="420" y="23"/>
                      <a:pt x="419" y="27"/>
                      <a:pt x="419" y="31"/>
                    </a:cubicBezTo>
                    <a:cubicBezTo>
                      <a:pt x="418" y="29"/>
                      <a:pt x="418" y="27"/>
                      <a:pt x="417" y="26"/>
                    </a:cubicBezTo>
                    <a:cubicBezTo>
                      <a:pt x="417" y="23"/>
                      <a:pt x="417" y="20"/>
                      <a:pt x="417" y="17"/>
                    </a:cubicBezTo>
                    <a:cubicBezTo>
                      <a:pt x="412" y="22"/>
                      <a:pt x="415" y="35"/>
                      <a:pt x="413" y="42"/>
                    </a:cubicBezTo>
                    <a:cubicBezTo>
                      <a:pt x="413" y="42"/>
                      <a:pt x="413" y="42"/>
                      <a:pt x="413" y="42"/>
                    </a:cubicBezTo>
                    <a:cubicBezTo>
                      <a:pt x="412" y="41"/>
                      <a:pt x="412" y="39"/>
                      <a:pt x="412" y="37"/>
                    </a:cubicBezTo>
                    <a:cubicBezTo>
                      <a:pt x="412" y="32"/>
                      <a:pt x="414" y="26"/>
                      <a:pt x="413" y="21"/>
                    </a:cubicBezTo>
                    <a:cubicBezTo>
                      <a:pt x="412" y="23"/>
                      <a:pt x="410" y="28"/>
                      <a:pt x="410" y="29"/>
                    </a:cubicBezTo>
                    <a:cubicBezTo>
                      <a:pt x="409" y="27"/>
                      <a:pt x="409" y="25"/>
                      <a:pt x="409" y="23"/>
                    </a:cubicBezTo>
                    <a:cubicBezTo>
                      <a:pt x="409" y="25"/>
                      <a:pt x="409" y="27"/>
                      <a:pt x="409" y="29"/>
                    </a:cubicBezTo>
                    <a:cubicBezTo>
                      <a:pt x="407" y="26"/>
                      <a:pt x="409" y="22"/>
                      <a:pt x="406" y="19"/>
                    </a:cubicBezTo>
                    <a:cubicBezTo>
                      <a:pt x="403" y="23"/>
                      <a:pt x="402" y="36"/>
                      <a:pt x="402" y="37"/>
                    </a:cubicBezTo>
                    <a:cubicBezTo>
                      <a:pt x="400" y="31"/>
                      <a:pt x="400" y="21"/>
                      <a:pt x="401" y="14"/>
                    </a:cubicBezTo>
                    <a:cubicBezTo>
                      <a:pt x="400" y="20"/>
                      <a:pt x="398" y="26"/>
                      <a:pt x="397" y="32"/>
                    </a:cubicBezTo>
                    <a:cubicBezTo>
                      <a:pt x="397" y="27"/>
                      <a:pt x="397" y="21"/>
                      <a:pt x="397" y="16"/>
                    </a:cubicBezTo>
                    <a:cubicBezTo>
                      <a:pt x="396" y="19"/>
                      <a:pt x="396" y="23"/>
                      <a:pt x="395" y="26"/>
                    </a:cubicBezTo>
                    <a:cubicBezTo>
                      <a:pt x="394" y="29"/>
                      <a:pt x="393" y="32"/>
                      <a:pt x="394" y="36"/>
                    </a:cubicBezTo>
                    <a:cubicBezTo>
                      <a:pt x="393" y="33"/>
                      <a:pt x="392" y="22"/>
                      <a:pt x="391" y="20"/>
                    </a:cubicBezTo>
                    <a:cubicBezTo>
                      <a:pt x="391" y="23"/>
                      <a:pt x="390" y="26"/>
                      <a:pt x="390" y="27"/>
                    </a:cubicBezTo>
                    <a:cubicBezTo>
                      <a:pt x="389" y="31"/>
                      <a:pt x="388" y="34"/>
                      <a:pt x="387" y="38"/>
                    </a:cubicBezTo>
                    <a:cubicBezTo>
                      <a:pt x="388" y="34"/>
                      <a:pt x="388" y="31"/>
                      <a:pt x="388" y="27"/>
                    </a:cubicBezTo>
                    <a:cubicBezTo>
                      <a:pt x="388" y="21"/>
                      <a:pt x="388" y="14"/>
                      <a:pt x="388" y="8"/>
                    </a:cubicBezTo>
                    <a:cubicBezTo>
                      <a:pt x="388" y="12"/>
                      <a:pt x="388" y="17"/>
                      <a:pt x="387" y="22"/>
                    </a:cubicBezTo>
                    <a:cubicBezTo>
                      <a:pt x="387" y="21"/>
                      <a:pt x="387" y="21"/>
                      <a:pt x="386" y="20"/>
                    </a:cubicBezTo>
                    <a:cubicBezTo>
                      <a:pt x="385" y="24"/>
                      <a:pt x="382" y="34"/>
                      <a:pt x="381" y="34"/>
                    </a:cubicBezTo>
                    <a:cubicBezTo>
                      <a:pt x="382" y="25"/>
                      <a:pt x="384" y="15"/>
                      <a:pt x="382" y="6"/>
                    </a:cubicBezTo>
                    <a:cubicBezTo>
                      <a:pt x="382" y="9"/>
                      <a:pt x="381" y="12"/>
                      <a:pt x="381" y="15"/>
                    </a:cubicBezTo>
                    <a:cubicBezTo>
                      <a:pt x="381" y="13"/>
                      <a:pt x="381" y="12"/>
                      <a:pt x="380" y="10"/>
                    </a:cubicBezTo>
                    <a:cubicBezTo>
                      <a:pt x="380" y="14"/>
                      <a:pt x="378" y="30"/>
                      <a:pt x="376" y="35"/>
                    </a:cubicBezTo>
                    <a:cubicBezTo>
                      <a:pt x="376" y="30"/>
                      <a:pt x="377" y="24"/>
                      <a:pt x="377" y="19"/>
                    </a:cubicBezTo>
                    <a:cubicBezTo>
                      <a:pt x="377" y="15"/>
                      <a:pt x="377" y="11"/>
                      <a:pt x="376" y="8"/>
                    </a:cubicBezTo>
                    <a:cubicBezTo>
                      <a:pt x="376" y="9"/>
                      <a:pt x="376" y="10"/>
                      <a:pt x="376" y="11"/>
                    </a:cubicBezTo>
                    <a:cubicBezTo>
                      <a:pt x="375" y="11"/>
                      <a:pt x="375" y="10"/>
                      <a:pt x="375" y="9"/>
                    </a:cubicBezTo>
                    <a:cubicBezTo>
                      <a:pt x="374" y="12"/>
                      <a:pt x="374" y="15"/>
                      <a:pt x="373" y="18"/>
                    </a:cubicBezTo>
                    <a:cubicBezTo>
                      <a:pt x="373" y="16"/>
                      <a:pt x="373" y="13"/>
                      <a:pt x="373" y="10"/>
                    </a:cubicBezTo>
                    <a:cubicBezTo>
                      <a:pt x="372" y="16"/>
                      <a:pt x="369" y="34"/>
                      <a:pt x="368" y="37"/>
                    </a:cubicBezTo>
                    <a:cubicBezTo>
                      <a:pt x="367" y="27"/>
                      <a:pt x="371" y="16"/>
                      <a:pt x="368" y="6"/>
                    </a:cubicBezTo>
                    <a:cubicBezTo>
                      <a:pt x="366" y="10"/>
                      <a:pt x="365" y="29"/>
                      <a:pt x="364" y="33"/>
                    </a:cubicBezTo>
                    <a:cubicBezTo>
                      <a:pt x="364" y="28"/>
                      <a:pt x="362" y="11"/>
                      <a:pt x="361" y="9"/>
                    </a:cubicBezTo>
                    <a:cubicBezTo>
                      <a:pt x="360" y="12"/>
                      <a:pt x="360" y="16"/>
                      <a:pt x="359" y="19"/>
                    </a:cubicBezTo>
                    <a:cubicBezTo>
                      <a:pt x="356" y="13"/>
                      <a:pt x="358" y="6"/>
                      <a:pt x="357" y="0"/>
                    </a:cubicBezTo>
                    <a:cubicBezTo>
                      <a:pt x="355" y="6"/>
                      <a:pt x="356" y="17"/>
                      <a:pt x="352" y="22"/>
                    </a:cubicBezTo>
                    <a:cubicBezTo>
                      <a:pt x="350" y="17"/>
                      <a:pt x="351" y="11"/>
                      <a:pt x="350" y="6"/>
                    </a:cubicBezTo>
                    <a:cubicBezTo>
                      <a:pt x="349" y="12"/>
                      <a:pt x="349" y="17"/>
                      <a:pt x="348" y="23"/>
                    </a:cubicBezTo>
                    <a:cubicBezTo>
                      <a:pt x="347" y="16"/>
                      <a:pt x="348" y="9"/>
                      <a:pt x="346" y="3"/>
                    </a:cubicBezTo>
                    <a:cubicBezTo>
                      <a:pt x="347" y="9"/>
                      <a:pt x="346" y="15"/>
                      <a:pt x="345" y="21"/>
                    </a:cubicBezTo>
                    <a:cubicBezTo>
                      <a:pt x="345" y="20"/>
                      <a:pt x="345" y="18"/>
                      <a:pt x="345" y="16"/>
                    </a:cubicBezTo>
                    <a:cubicBezTo>
                      <a:pt x="344" y="19"/>
                      <a:pt x="345" y="25"/>
                      <a:pt x="343" y="28"/>
                    </a:cubicBezTo>
                    <a:cubicBezTo>
                      <a:pt x="343" y="27"/>
                      <a:pt x="341" y="6"/>
                      <a:pt x="341" y="2"/>
                    </a:cubicBezTo>
                    <a:cubicBezTo>
                      <a:pt x="340" y="5"/>
                      <a:pt x="339" y="21"/>
                      <a:pt x="339" y="28"/>
                    </a:cubicBezTo>
                    <a:cubicBezTo>
                      <a:pt x="339" y="28"/>
                      <a:pt x="339" y="28"/>
                      <a:pt x="339" y="28"/>
                    </a:cubicBezTo>
                    <a:cubicBezTo>
                      <a:pt x="338" y="25"/>
                      <a:pt x="337" y="24"/>
                      <a:pt x="336" y="30"/>
                    </a:cubicBezTo>
                    <a:cubicBezTo>
                      <a:pt x="336" y="27"/>
                      <a:pt x="335" y="25"/>
                      <a:pt x="334" y="23"/>
                    </a:cubicBezTo>
                    <a:cubicBezTo>
                      <a:pt x="333" y="25"/>
                      <a:pt x="333" y="26"/>
                      <a:pt x="333" y="28"/>
                    </a:cubicBezTo>
                    <a:cubicBezTo>
                      <a:pt x="332" y="27"/>
                      <a:pt x="332" y="26"/>
                      <a:pt x="331" y="25"/>
                    </a:cubicBezTo>
                    <a:cubicBezTo>
                      <a:pt x="331" y="20"/>
                      <a:pt x="330" y="15"/>
                      <a:pt x="330" y="11"/>
                    </a:cubicBezTo>
                    <a:cubicBezTo>
                      <a:pt x="331" y="14"/>
                      <a:pt x="330" y="17"/>
                      <a:pt x="330" y="20"/>
                    </a:cubicBezTo>
                    <a:cubicBezTo>
                      <a:pt x="328" y="15"/>
                      <a:pt x="329" y="9"/>
                      <a:pt x="327" y="3"/>
                    </a:cubicBezTo>
                    <a:cubicBezTo>
                      <a:pt x="325" y="8"/>
                      <a:pt x="325" y="15"/>
                      <a:pt x="325" y="20"/>
                    </a:cubicBezTo>
                    <a:cubicBezTo>
                      <a:pt x="325" y="19"/>
                      <a:pt x="323" y="9"/>
                      <a:pt x="323" y="5"/>
                    </a:cubicBezTo>
                    <a:cubicBezTo>
                      <a:pt x="322" y="13"/>
                      <a:pt x="321" y="29"/>
                      <a:pt x="321" y="30"/>
                    </a:cubicBezTo>
                    <a:cubicBezTo>
                      <a:pt x="321" y="30"/>
                      <a:pt x="320" y="19"/>
                      <a:pt x="320" y="16"/>
                    </a:cubicBezTo>
                    <a:cubicBezTo>
                      <a:pt x="320" y="16"/>
                      <a:pt x="319" y="17"/>
                      <a:pt x="319" y="18"/>
                    </a:cubicBezTo>
                    <a:cubicBezTo>
                      <a:pt x="318" y="12"/>
                      <a:pt x="317" y="6"/>
                      <a:pt x="315" y="0"/>
                    </a:cubicBezTo>
                    <a:cubicBezTo>
                      <a:pt x="316" y="9"/>
                      <a:pt x="317" y="19"/>
                      <a:pt x="317" y="28"/>
                    </a:cubicBezTo>
                    <a:cubicBezTo>
                      <a:pt x="316" y="30"/>
                      <a:pt x="314" y="24"/>
                      <a:pt x="312" y="19"/>
                    </a:cubicBezTo>
                    <a:cubicBezTo>
                      <a:pt x="310" y="27"/>
                      <a:pt x="312" y="35"/>
                      <a:pt x="312" y="43"/>
                    </a:cubicBezTo>
                    <a:cubicBezTo>
                      <a:pt x="312" y="43"/>
                      <a:pt x="312" y="43"/>
                      <a:pt x="312" y="43"/>
                    </a:cubicBezTo>
                    <a:cubicBezTo>
                      <a:pt x="309" y="34"/>
                      <a:pt x="307" y="24"/>
                      <a:pt x="305" y="15"/>
                    </a:cubicBezTo>
                    <a:cubicBezTo>
                      <a:pt x="306" y="20"/>
                      <a:pt x="307" y="26"/>
                      <a:pt x="307" y="32"/>
                    </a:cubicBezTo>
                    <a:cubicBezTo>
                      <a:pt x="307" y="31"/>
                      <a:pt x="302" y="20"/>
                      <a:pt x="299" y="15"/>
                    </a:cubicBezTo>
                    <a:cubicBezTo>
                      <a:pt x="298" y="12"/>
                      <a:pt x="296" y="10"/>
                      <a:pt x="295" y="7"/>
                    </a:cubicBezTo>
                    <a:cubicBezTo>
                      <a:pt x="297" y="14"/>
                      <a:pt x="298" y="22"/>
                      <a:pt x="300" y="29"/>
                    </a:cubicBezTo>
                    <a:cubicBezTo>
                      <a:pt x="302" y="34"/>
                      <a:pt x="302" y="39"/>
                      <a:pt x="303" y="44"/>
                    </a:cubicBezTo>
                    <a:cubicBezTo>
                      <a:pt x="299" y="33"/>
                      <a:pt x="290" y="19"/>
                      <a:pt x="290" y="8"/>
                    </a:cubicBezTo>
                    <a:cubicBezTo>
                      <a:pt x="289" y="13"/>
                      <a:pt x="286" y="38"/>
                      <a:pt x="285" y="38"/>
                    </a:cubicBezTo>
                    <a:cubicBezTo>
                      <a:pt x="281" y="33"/>
                      <a:pt x="282" y="26"/>
                      <a:pt x="280" y="20"/>
                    </a:cubicBezTo>
                    <a:cubicBezTo>
                      <a:pt x="279" y="23"/>
                      <a:pt x="279" y="25"/>
                      <a:pt x="279" y="27"/>
                    </a:cubicBezTo>
                    <a:cubicBezTo>
                      <a:pt x="278" y="25"/>
                      <a:pt x="277" y="23"/>
                      <a:pt x="275" y="22"/>
                    </a:cubicBezTo>
                    <a:cubicBezTo>
                      <a:pt x="276" y="25"/>
                      <a:pt x="277" y="30"/>
                      <a:pt x="278" y="35"/>
                    </a:cubicBezTo>
                    <a:cubicBezTo>
                      <a:pt x="278" y="40"/>
                      <a:pt x="278" y="45"/>
                      <a:pt x="277" y="49"/>
                    </a:cubicBezTo>
                    <a:cubicBezTo>
                      <a:pt x="276" y="48"/>
                      <a:pt x="275" y="43"/>
                      <a:pt x="273" y="40"/>
                    </a:cubicBezTo>
                    <a:cubicBezTo>
                      <a:pt x="272" y="41"/>
                      <a:pt x="272" y="43"/>
                      <a:pt x="272" y="44"/>
                    </a:cubicBezTo>
                    <a:cubicBezTo>
                      <a:pt x="271" y="39"/>
                      <a:pt x="270" y="34"/>
                      <a:pt x="268" y="29"/>
                    </a:cubicBezTo>
                    <a:cubicBezTo>
                      <a:pt x="268" y="36"/>
                      <a:pt x="271" y="44"/>
                      <a:pt x="271" y="52"/>
                    </a:cubicBezTo>
                    <a:cubicBezTo>
                      <a:pt x="271" y="51"/>
                      <a:pt x="270" y="50"/>
                      <a:pt x="270" y="49"/>
                    </a:cubicBezTo>
                    <a:cubicBezTo>
                      <a:pt x="269" y="44"/>
                      <a:pt x="267" y="38"/>
                      <a:pt x="265" y="33"/>
                    </a:cubicBezTo>
                    <a:cubicBezTo>
                      <a:pt x="264" y="31"/>
                      <a:pt x="264" y="30"/>
                      <a:pt x="263" y="28"/>
                    </a:cubicBezTo>
                    <a:cubicBezTo>
                      <a:pt x="263" y="29"/>
                      <a:pt x="263" y="29"/>
                      <a:pt x="264" y="30"/>
                    </a:cubicBezTo>
                    <a:cubicBezTo>
                      <a:pt x="263" y="29"/>
                      <a:pt x="263" y="28"/>
                      <a:pt x="263" y="28"/>
                    </a:cubicBezTo>
                    <a:cubicBezTo>
                      <a:pt x="263" y="31"/>
                      <a:pt x="263" y="35"/>
                      <a:pt x="263" y="39"/>
                    </a:cubicBezTo>
                    <a:cubicBezTo>
                      <a:pt x="262" y="37"/>
                      <a:pt x="261" y="34"/>
                      <a:pt x="260" y="32"/>
                    </a:cubicBezTo>
                    <a:cubicBezTo>
                      <a:pt x="261" y="37"/>
                      <a:pt x="263" y="42"/>
                      <a:pt x="263" y="48"/>
                    </a:cubicBezTo>
                    <a:cubicBezTo>
                      <a:pt x="263" y="51"/>
                      <a:pt x="263" y="53"/>
                      <a:pt x="263" y="56"/>
                    </a:cubicBezTo>
                    <a:cubicBezTo>
                      <a:pt x="263" y="57"/>
                      <a:pt x="263" y="57"/>
                      <a:pt x="263" y="58"/>
                    </a:cubicBezTo>
                    <a:cubicBezTo>
                      <a:pt x="259" y="55"/>
                      <a:pt x="259" y="45"/>
                      <a:pt x="259" y="40"/>
                    </a:cubicBezTo>
                    <a:cubicBezTo>
                      <a:pt x="258" y="41"/>
                      <a:pt x="257" y="52"/>
                      <a:pt x="258" y="56"/>
                    </a:cubicBezTo>
                    <a:cubicBezTo>
                      <a:pt x="255" y="50"/>
                      <a:pt x="250" y="38"/>
                      <a:pt x="248" y="35"/>
                    </a:cubicBezTo>
                    <a:cubicBezTo>
                      <a:pt x="249" y="39"/>
                      <a:pt x="250" y="42"/>
                      <a:pt x="251" y="46"/>
                    </a:cubicBezTo>
                    <a:cubicBezTo>
                      <a:pt x="247" y="39"/>
                      <a:pt x="242" y="32"/>
                      <a:pt x="239" y="27"/>
                    </a:cubicBezTo>
                    <a:cubicBezTo>
                      <a:pt x="244" y="37"/>
                      <a:pt x="250" y="50"/>
                      <a:pt x="253" y="63"/>
                    </a:cubicBezTo>
                    <a:cubicBezTo>
                      <a:pt x="252" y="61"/>
                      <a:pt x="251" y="59"/>
                      <a:pt x="250" y="57"/>
                    </a:cubicBezTo>
                    <a:cubicBezTo>
                      <a:pt x="250" y="60"/>
                      <a:pt x="251" y="63"/>
                      <a:pt x="252" y="66"/>
                    </a:cubicBezTo>
                    <a:cubicBezTo>
                      <a:pt x="251" y="65"/>
                      <a:pt x="250" y="63"/>
                      <a:pt x="249" y="62"/>
                    </a:cubicBezTo>
                    <a:cubicBezTo>
                      <a:pt x="250" y="63"/>
                      <a:pt x="250" y="65"/>
                      <a:pt x="250" y="67"/>
                    </a:cubicBezTo>
                    <a:cubicBezTo>
                      <a:pt x="249" y="63"/>
                      <a:pt x="246" y="59"/>
                      <a:pt x="244" y="56"/>
                    </a:cubicBezTo>
                    <a:cubicBezTo>
                      <a:pt x="245" y="60"/>
                      <a:pt x="248" y="64"/>
                      <a:pt x="249" y="68"/>
                    </a:cubicBezTo>
                    <a:cubicBezTo>
                      <a:pt x="249" y="69"/>
                      <a:pt x="249" y="70"/>
                      <a:pt x="249" y="72"/>
                    </a:cubicBezTo>
                    <a:cubicBezTo>
                      <a:pt x="248" y="67"/>
                      <a:pt x="246" y="63"/>
                      <a:pt x="243" y="59"/>
                    </a:cubicBezTo>
                    <a:cubicBezTo>
                      <a:pt x="243" y="62"/>
                      <a:pt x="244" y="65"/>
                      <a:pt x="244" y="68"/>
                    </a:cubicBezTo>
                    <a:cubicBezTo>
                      <a:pt x="244" y="68"/>
                      <a:pt x="243" y="67"/>
                      <a:pt x="242" y="66"/>
                    </a:cubicBezTo>
                    <a:cubicBezTo>
                      <a:pt x="243" y="69"/>
                      <a:pt x="247" y="76"/>
                      <a:pt x="247" y="77"/>
                    </a:cubicBezTo>
                    <a:cubicBezTo>
                      <a:pt x="247" y="78"/>
                      <a:pt x="247" y="79"/>
                      <a:pt x="247" y="80"/>
                    </a:cubicBezTo>
                    <a:cubicBezTo>
                      <a:pt x="245" y="75"/>
                      <a:pt x="243" y="71"/>
                      <a:pt x="241" y="67"/>
                    </a:cubicBezTo>
                    <a:cubicBezTo>
                      <a:pt x="242" y="70"/>
                      <a:pt x="243" y="73"/>
                      <a:pt x="244" y="77"/>
                    </a:cubicBezTo>
                    <a:cubicBezTo>
                      <a:pt x="243" y="76"/>
                      <a:pt x="241" y="74"/>
                      <a:pt x="240" y="71"/>
                    </a:cubicBezTo>
                    <a:cubicBezTo>
                      <a:pt x="242" y="75"/>
                      <a:pt x="245" y="88"/>
                      <a:pt x="245" y="90"/>
                    </a:cubicBezTo>
                    <a:cubicBezTo>
                      <a:pt x="244" y="90"/>
                      <a:pt x="240" y="81"/>
                      <a:pt x="239" y="76"/>
                    </a:cubicBezTo>
                    <a:cubicBezTo>
                      <a:pt x="240" y="84"/>
                      <a:pt x="241" y="91"/>
                      <a:pt x="241" y="98"/>
                    </a:cubicBezTo>
                    <a:cubicBezTo>
                      <a:pt x="241" y="98"/>
                      <a:pt x="241" y="98"/>
                      <a:pt x="241" y="99"/>
                    </a:cubicBezTo>
                    <a:cubicBezTo>
                      <a:pt x="240" y="89"/>
                      <a:pt x="236" y="84"/>
                      <a:pt x="231" y="77"/>
                    </a:cubicBezTo>
                    <a:cubicBezTo>
                      <a:pt x="234" y="86"/>
                      <a:pt x="236" y="93"/>
                      <a:pt x="237" y="102"/>
                    </a:cubicBezTo>
                    <a:cubicBezTo>
                      <a:pt x="235" y="99"/>
                      <a:pt x="234" y="97"/>
                      <a:pt x="234" y="94"/>
                    </a:cubicBezTo>
                    <a:cubicBezTo>
                      <a:pt x="234" y="98"/>
                      <a:pt x="235" y="102"/>
                      <a:pt x="234" y="106"/>
                    </a:cubicBezTo>
                    <a:cubicBezTo>
                      <a:pt x="233" y="104"/>
                      <a:pt x="232" y="101"/>
                      <a:pt x="232" y="99"/>
                    </a:cubicBezTo>
                    <a:cubicBezTo>
                      <a:pt x="232" y="105"/>
                      <a:pt x="231" y="112"/>
                      <a:pt x="231" y="118"/>
                    </a:cubicBezTo>
                    <a:cubicBezTo>
                      <a:pt x="230" y="114"/>
                      <a:pt x="230" y="111"/>
                      <a:pt x="229" y="108"/>
                    </a:cubicBezTo>
                    <a:cubicBezTo>
                      <a:pt x="230" y="114"/>
                      <a:pt x="228" y="131"/>
                      <a:pt x="227" y="132"/>
                    </a:cubicBezTo>
                    <a:cubicBezTo>
                      <a:pt x="227" y="130"/>
                      <a:pt x="227" y="128"/>
                      <a:pt x="227" y="126"/>
                    </a:cubicBezTo>
                    <a:cubicBezTo>
                      <a:pt x="224" y="133"/>
                      <a:pt x="224" y="141"/>
                      <a:pt x="224" y="150"/>
                    </a:cubicBezTo>
                    <a:cubicBezTo>
                      <a:pt x="224" y="150"/>
                      <a:pt x="224" y="151"/>
                      <a:pt x="224" y="152"/>
                    </a:cubicBezTo>
                    <a:cubicBezTo>
                      <a:pt x="223" y="147"/>
                      <a:pt x="223" y="143"/>
                      <a:pt x="222" y="139"/>
                    </a:cubicBezTo>
                    <a:cubicBezTo>
                      <a:pt x="221" y="143"/>
                      <a:pt x="222" y="149"/>
                      <a:pt x="222" y="153"/>
                    </a:cubicBezTo>
                    <a:cubicBezTo>
                      <a:pt x="223" y="159"/>
                      <a:pt x="223" y="165"/>
                      <a:pt x="225" y="171"/>
                    </a:cubicBezTo>
                    <a:cubicBezTo>
                      <a:pt x="225" y="170"/>
                      <a:pt x="225" y="170"/>
                      <a:pt x="224" y="170"/>
                    </a:cubicBezTo>
                    <a:cubicBezTo>
                      <a:pt x="222" y="164"/>
                      <a:pt x="220" y="157"/>
                      <a:pt x="218" y="152"/>
                    </a:cubicBezTo>
                    <a:cubicBezTo>
                      <a:pt x="219" y="157"/>
                      <a:pt x="220" y="162"/>
                      <a:pt x="221" y="167"/>
                    </a:cubicBezTo>
                    <a:cubicBezTo>
                      <a:pt x="218" y="166"/>
                      <a:pt x="214" y="171"/>
                      <a:pt x="214" y="177"/>
                    </a:cubicBezTo>
                    <a:cubicBezTo>
                      <a:pt x="214" y="184"/>
                      <a:pt x="220" y="198"/>
                      <a:pt x="220" y="203"/>
                    </a:cubicBezTo>
                    <a:cubicBezTo>
                      <a:pt x="220" y="208"/>
                      <a:pt x="222" y="221"/>
                      <a:pt x="225" y="230"/>
                    </a:cubicBezTo>
                    <a:cubicBezTo>
                      <a:pt x="227" y="237"/>
                      <a:pt x="226" y="241"/>
                      <a:pt x="228" y="245"/>
                    </a:cubicBezTo>
                    <a:cubicBezTo>
                      <a:pt x="229" y="246"/>
                      <a:pt x="229" y="246"/>
                      <a:pt x="229" y="247"/>
                    </a:cubicBezTo>
                    <a:cubicBezTo>
                      <a:pt x="230" y="248"/>
                      <a:pt x="231" y="250"/>
                      <a:pt x="231" y="251"/>
                    </a:cubicBezTo>
                    <a:cubicBezTo>
                      <a:pt x="232" y="252"/>
                      <a:pt x="232" y="253"/>
                      <a:pt x="233" y="254"/>
                    </a:cubicBezTo>
                    <a:cubicBezTo>
                      <a:pt x="234" y="256"/>
                      <a:pt x="235" y="258"/>
                      <a:pt x="236" y="260"/>
                    </a:cubicBezTo>
                    <a:cubicBezTo>
                      <a:pt x="239" y="264"/>
                      <a:pt x="245" y="269"/>
                      <a:pt x="248" y="270"/>
                    </a:cubicBezTo>
                    <a:cubicBezTo>
                      <a:pt x="249" y="281"/>
                      <a:pt x="255" y="304"/>
                      <a:pt x="261" y="314"/>
                    </a:cubicBezTo>
                    <a:cubicBezTo>
                      <a:pt x="261" y="315"/>
                      <a:pt x="262" y="317"/>
                      <a:pt x="263" y="318"/>
                    </a:cubicBezTo>
                    <a:cubicBezTo>
                      <a:pt x="263" y="318"/>
                      <a:pt x="263" y="319"/>
                      <a:pt x="263" y="320"/>
                    </a:cubicBezTo>
                    <a:cubicBezTo>
                      <a:pt x="268" y="328"/>
                      <a:pt x="276" y="340"/>
                      <a:pt x="284" y="351"/>
                    </a:cubicBezTo>
                    <a:cubicBezTo>
                      <a:pt x="290" y="379"/>
                      <a:pt x="289" y="413"/>
                      <a:pt x="256" y="434"/>
                    </a:cubicBezTo>
                    <a:cubicBezTo>
                      <a:pt x="242" y="440"/>
                      <a:pt x="214" y="453"/>
                      <a:pt x="180" y="461"/>
                    </a:cubicBezTo>
                    <a:cubicBezTo>
                      <a:pt x="147" y="469"/>
                      <a:pt x="93" y="485"/>
                      <a:pt x="71" y="562"/>
                    </a:cubicBezTo>
                    <a:cubicBezTo>
                      <a:pt x="62" y="596"/>
                      <a:pt x="64" y="618"/>
                      <a:pt x="69" y="658"/>
                    </a:cubicBezTo>
                    <a:cubicBezTo>
                      <a:pt x="57" y="746"/>
                      <a:pt x="47" y="812"/>
                      <a:pt x="46" y="862"/>
                    </a:cubicBezTo>
                    <a:cubicBezTo>
                      <a:pt x="46" y="894"/>
                      <a:pt x="39" y="915"/>
                      <a:pt x="36" y="929"/>
                    </a:cubicBezTo>
                    <a:cubicBezTo>
                      <a:pt x="19" y="976"/>
                      <a:pt x="23" y="1098"/>
                      <a:pt x="21" y="1130"/>
                    </a:cubicBezTo>
                    <a:cubicBezTo>
                      <a:pt x="17" y="1185"/>
                      <a:pt x="13" y="1185"/>
                      <a:pt x="13" y="1191"/>
                    </a:cubicBezTo>
                    <a:cubicBezTo>
                      <a:pt x="13" y="1216"/>
                      <a:pt x="8" y="1227"/>
                      <a:pt x="4" y="1239"/>
                    </a:cubicBezTo>
                    <a:cubicBezTo>
                      <a:pt x="4" y="1241"/>
                      <a:pt x="3" y="1243"/>
                      <a:pt x="3" y="1245"/>
                    </a:cubicBezTo>
                    <a:cubicBezTo>
                      <a:pt x="3" y="1245"/>
                      <a:pt x="5" y="1303"/>
                      <a:pt x="3" y="1321"/>
                    </a:cubicBezTo>
                    <a:cubicBezTo>
                      <a:pt x="0" y="1339"/>
                      <a:pt x="2" y="1350"/>
                      <a:pt x="3" y="1362"/>
                    </a:cubicBezTo>
                    <a:cubicBezTo>
                      <a:pt x="4" y="1373"/>
                      <a:pt x="14" y="1390"/>
                      <a:pt x="17" y="1404"/>
                    </a:cubicBezTo>
                    <a:cubicBezTo>
                      <a:pt x="23" y="1434"/>
                      <a:pt x="31" y="1434"/>
                      <a:pt x="36" y="1444"/>
                    </a:cubicBezTo>
                    <a:cubicBezTo>
                      <a:pt x="42" y="1454"/>
                      <a:pt x="57" y="1461"/>
                      <a:pt x="59" y="1464"/>
                    </a:cubicBezTo>
                    <a:cubicBezTo>
                      <a:pt x="61" y="1467"/>
                      <a:pt x="69" y="1474"/>
                      <a:pt x="76" y="1473"/>
                    </a:cubicBezTo>
                    <a:cubicBezTo>
                      <a:pt x="83" y="1471"/>
                      <a:pt x="82" y="1462"/>
                      <a:pt x="82" y="1462"/>
                    </a:cubicBezTo>
                    <a:cubicBezTo>
                      <a:pt x="82" y="1462"/>
                      <a:pt x="85" y="1463"/>
                      <a:pt x="88" y="1463"/>
                    </a:cubicBezTo>
                    <a:cubicBezTo>
                      <a:pt x="91" y="1463"/>
                      <a:pt x="103" y="1464"/>
                      <a:pt x="106" y="1461"/>
                    </a:cubicBezTo>
                    <a:cubicBezTo>
                      <a:pt x="114" y="1453"/>
                      <a:pt x="103" y="1444"/>
                      <a:pt x="103" y="1444"/>
                    </a:cubicBezTo>
                    <a:cubicBezTo>
                      <a:pt x="111" y="1443"/>
                      <a:pt x="111" y="1443"/>
                      <a:pt x="111" y="1443"/>
                    </a:cubicBezTo>
                    <a:cubicBezTo>
                      <a:pt x="120" y="1437"/>
                      <a:pt x="109" y="1426"/>
                      <a:pt x="109" y="1426"/>
                    </a:cubicBezTo>
                    <a:cubicBezTo>
                      <a:pt x="109" y="1423"/>
                      <a:pt x="88" y="1425"/>
                      <a:pt x="88" y="1422"/>
                    </a:cubicBezTo>
                    <a:cubicBezTo>
                      <a:pt x="88" y="1420"/>
                      <a:pt x="110" y="1413"/>
                      <a:pt x="109" y="1412"/>
                    </a:cubicBezTo>
                    <a:cubicBezTo>
                      <a:pt x="108" y="1385"/>
                      <a:pt x="86" y="1409"/>
                      <a:pt x="83" y="1405"/>
                    </a:cubicBezTo>
                    <a:cubicBezTo>
                      <a:pt x="76" y="1394"/>
                      <a:pt x="70" y="1405"/>
                      <a:pt x="68" y="1393"/>
                    </a:cubicBezTo>
                    <a:cubicBezTo>
                      <a:pt x="67" y="1382"/>
                      <a:pt x="61" y="1380"/>
                      <a:pt x="63" y="1377"/>
                    </a:cubicBezTo>
                    <a:cubicBezTo>
                      <a:pt x="68" y="1368"/>
                      <a:pt x="60" y="1358"/>
                      <a:pt x="63" y="1351"/>
                    </a:cubicBezTo>
                    <a:cubicBezTo>
                      <a:pt x="66" y="1345"/>
                      <a:pt x="59" y="1330"/>
                      <a:pt x="59" y="1330"/>
                    </a:cubicBezTo>
                    <a:cubicBezTo>
                      <a:pt x="59" y="1330"/>
                      <a:pt x="69" y="1336"/>
                      <a:pt x="73" y="1349"/>
                    </a:cubicBezTo>
                    <a:cubicBezTo>
                      <a:pt x="78" y="1361"/>
                      <a:pt x="91" y="1382"/>
                      <a:pt x="105" y="1372"/>
                    </a:cubicBezTo>
                    <a:cubicBezTo>
                      <a:pt x="119" y="1362"/>
                      <a:pt x="100" y="1330"/>
                      <a:pt x="88" y="1318"/>
                    </a:cubicBezTo>
                    <a:cubicBezTo>
                      <a:pt x="82" y="1311"/>
                      <a:pt x="82" y="1302"/>
                      <a:pt x="83" y="1293"/>
                    </a:cubicBezTo>
                    <a:cubicBezTo>
                      <a:pt x="83" y="1293"/>
                      <a:pt x="85" y="1278"/>
                      <a:pt x="84" y="1273"/>
                    </a:cubicBezTo>
                    <a:cubicBezTo>
                      <a:pt x="84" y="1262"/>
                      <a:pt x="75" y="1249"/>
                      <a:pt x="77" y="1246"/>
                    </a:cubicBezTo>
                    <a:cubicBezTo>
                      <a:pt x="78" y="1243"/>
                      <a:pt x="82" y="1225"/>
                      <a:pt x="84" y="1211"/>
                    </a:cubicBezTo>
                    <a:cubicBezTo>
                      <a:pt x="86" y="1197"/>
                      <a:pt x="119" y="1069"/>
                      <a:pt x="123" y="1041"/>
                    </a:cubicBezTo>
                    <a:cubicBezTo>
                      <a:pt x="132" y="989"/>
                      <a:pt x="143" y="974"/>
                      <a:pt x="138" y="938"/>
                    </a:cubicBezTo>
                    <a:cubicBezTo>
                      <a:pt x="139" y="912"/>
                      <a:pt x="148" y="841"/>
                      <a:pt x="150" y="828"/>
                    </a:cubicBezTo>
                    <a:cubicBezTo>
                      <a:pt x="151" y="825"/>
                      <a:pt x="151" y="812"/>
                      <a:pt x="152" y="803"/>
                    </a:cubicBezTo>
                    <a:cubicBezTo>
                      <a:pt x="153" y="798"/>
                      <a:pt x="154" y="789"/>
                      <a:pt x="154" y="778"/>
                    </a:cubicBezTo>
                    <a:cubicBezTo>
                      <a:pt x="154" y="779"/>
                      <a:pt x="154" y="779"/>
                      <a:pt x="154" y="779"/>
                    </a:cubicBezTo>
                    <a:cubicBezTo>
                      <a:pt x="155" y="791"/>
                      <a:pt x="165" y="815"/>
                      <a:pt x="167" y="848"/>
                    </a:cubicBezTo>
                    <a:cubicBezTo>
                      <a:pt x="166" y="875"/>
                      <a:pt x="172" y="939"/>
                      <a:pt x="174" y="964"/>
                    </a:cubicBezTo>
                    <a:cubicBezTo>
                      <a:pt x="183" y="1124"/>
                      <a:pt x="150" y="1163"/>
                      <a:pt x="149" y="1194"/>
                    </a:cubicBezTo>
                    <a:cubicBezTo>
                      <a:pt x="153" y="1328"/>
                      <a:pt x="110" y="1503"/>
                      <a:pt x="183" y="1729"/>
                    </a:cubicBezTo>
                    <a:cubicBezTo>
                      <a:pt x="187" y="1741"/>
                      <a:pt x="187" y="1785"/>
                      <a:pt x="191" y="1808"/>
                    </a:cubicBezTo>
                    <a:cubicBezTo>
                      <a:pt x="192" y="1814"/>
                      <a:pt x="203" y="1841"/>
                      <a:pt x="204" y="1878"/>
                    </a:cubicBezTo>
                    <a:cubicBezTo>
                      <a:pt x="205" y="1938"/>
                      <a:pt x="199" y="2015"/>
                      <a:pt x="200" y="2058"/>
                    </a:cubicBezTo>
                    <a:cubicBezTo>
                      <a:pt x="203" y="2128"/>
                      <a:pt x="229" y="2192"/>
                      <a:pt x="239" y="2237"/>
                    </a:cubicBezTo>
                    <a:cubicBezTo>
                      <a:pt x="249" y="2282"/>
                      <a:pt x="253" y="2318"/>
                      <a:pt x="251" y="2327"/>
                    </a:cubicBezTo>
                    <a:cubicBezTo>
                      <a:pt x="250" y="2334"/>
                      <a:pt x="248" y="2349"/>
                      <a:pt x="254" y="2362"/>
                    </a:cubicBezTo>
                    <a:cubicBezTo>
                      <a:pt x="254" y="2363"/>
                      <a:pt x="236" y="2408"/>
                      <a:pt x="226" y="2416"/>
                    </a:cubicBezTo>
                    <a:cubicBezTo>
                      <a:pt x="216" y="2424"/>
                      <a:pt x="214" y="2431"/>
                      <a:pt x="207" y="2435"/>
                    </a:cubicBezTo>
                    <a:cubicBezTo>
                      <a:pt x="199" y="2440"/>
                      <a:pt x="195" y="2444"/>
                      <a:pt x="193" y="2453"/>
                    </a:cubicBezTo>
                    <a:cubicBezTo>
                      <a:pt x="190" y="2460"/>
                      <a:pt x="183" y="2470"/>
                      <a:pt x="188" y="2475"/>
                    </a:cubicBezTo>
                    <a:cubicBezTo>
                      <a:pt x="189" y="2476"/>
                      <a:pt x="190" y="2476"/>
                      <a:pt x="191" y="2477"/>
                    </a:cubicBezTo>
                    <a:cubicBezTo>
                      <a:pt x="191" y="2477"/>
                      <a:pt x="191" y="2477"/>
                      <a:pt x="191" y="2477"/>
                    </a:cubicBezTo>
                    <a:cubicBezTo>
                      <a:pt x="191" y="2479"/>
                      <a:pt x="191" y="2482"/>
                      <a:pt x="192" y="2483"/>
                    </a:cubicBezTo>
                    <a:cubicBezTo>
                      <a:pt x="195" y="2489"/>
                      <a:pt x="200" y="2490"/>
                      <a:pt x="207" y="2490"/>
                    </a:cubicBezTo>
                    <a:cubicBezTo>
                      <a:pt x="208" y="2488"/>
                      <a:pt x="208" y="2488"/>
                      <a:pt x="208" y="2488"/>
                    </a:cubicBezTo>
                    <a:cubicBezTo>
                      <a:pt x="208" y="2491"/>
                      <a:pt x="208" y="2493"/>
                      <a:pt x="210" y="2495"/>
                    </a:cubicBezTo>
                    <a:cubicBezTo>
                      <a:pt x="215" y="2502"/>
                      <a:pt x="229" y="2506"/>
                      <a:pt x="236" y="2499"/>
                    </a:cubicBezTo>
                    <a:cubicBezTo>
                      <a:pt x="244" y="2504"/>
                      <a:pt x="259" y="2505"/>
                      <a:pt x="265" y="2497"/>
                    </a:cubicBezTo>
                    <a:cubicBezTo>
                      <a:pt x="270" y="2510"/>
                      <a:pt x="287" y="2508"/>
                      <a:pt x="298" y="2506"/>
                    </a:cubicBezTo>
                    <a:cubicBezTo>
                      <a:pt x="309" y="2503"/>
                      <a:pt x="313" y="2496"/>
                      <a:pt x="319" y="2491"/>
                    </a:cubicBezTo>
                    <a:cubicBezTo>
                      <a:pt x="325" y="2486"/>
                      <a:pt x="330" y="2481"/>
                      <a:pt x="328" y="2468"/>
                    </a:cubicBezTo>
                    <a:cubicBezTo>
                      <a:pt x="326" y="2456"/>
                      <a:pt x="328" y="2455"/>
                      <a:pt x="329" y="2440"/>
                    </a:cubicBezTo>
                    <a:cubicBezTo>
                      <a:pt x="330" y="2431"/>
                      <a:pt x="337" y="2428"/>
                      <a:pt x="338" y="2413"/>
                    </a:cubicBezTo>
                    <a:cubicBezTo>
                      <a:pt x="339" y="2401"/>
                      <a:pt x="331" y="2351"/>
                      <a:pt x="332" y="2344"/>
                    </a:cubicBezTo>
                    <a:cubicBezTo>
                      <a:pt x="334" y="2328"/>
                      <a:pt x="324" y="2315"/>
                      <a:pt x="320" y="2289"/>
                    </a:cubicBezTo>
                    <a:cubicBezTo>
                      <a:pt x="317" y="2263"/>
                      <a:pt x="326" y="2174"/>
                      <a:pt x="326" y="2158"/>
                    </a:cubicBezTo>
                    <a:cubicBezTo>
                      <a:pt x="326" y="2127"/>
                      <a:pt x="341" y="2077"/>
                      <a:pt x="337" y="2014"/>
                    </a:cubicBezTo>
                    <a:cubicBezTo>
                      <a:pt x="335" y="1978"/>
                      <a:pt x="319" y="1868"/>
                      <a:pt x="319" y="1843"/>
                    </a:cubicBezTo>
                    <a:cubicBezTo>
                      <a:pt x="319" y="1839"/>
                      <a:pt x="318" y="1811"/>
                      <a:pt x="319" y="1806"/>
                    </a:cubicBezTo>
                    <a:cubicBezTo>
                      <a:pt x="324" y="1790"/>
                      <a:pt x="336" y="1587"/>
                      <a:pt x="336" y="1585"/>
                    </a:cubicBezTo>
                    <a:cubicBezTo>
                      <a:pt x="338" y="1561"/>
                      <a:pt x="353" y="1416"/>
                      <a:pt x="353" y="1416"/>
                    </a:cubicBezTo>
                    <a:cubicBezTo>
                      <a:pt x="359" y="1416"/>
                      <a:pt x="359" y="1416"/>
                      <a:pt x="359" y="1416"/>
                    </a:cubicBezTo>
                    <a:cubicBezTo>
                      <a:pt x="359" y="1416"/>
                      <a:pt x="377" y="1558"/>
                      <a:pt x="379" y="1582"/>
                    </a:cubicBezTo>
                    <a:cubicBezTo>
                      <a:pt x="379" y="1584"/>
                      <a:pt x="390" y="1790"/>
                      <a:pt x="394" y="1806"/>
                    </a:cubicBezTo>
                    <a:cubicBezTo>
                      <a:pt x="396" y="1811"/>
                      <a:pt x="395" y="1839"/>
                      <a:pt x="395" y="1843"/>
                    </a:cubicBezTo>
                    <a:cubicBezTo>
                      <a:pt x="395" y="1868"/>
                      <a:pt x="379" y="1978"/>
                      <a:pt x="377" y="2014"/>
                    </a:cubicBezTo>
                    <a:cubicBezTo>
                      <a:pt x="373" y="2077"/>
                      <a:pt x="387" y="2127"/>
                      <a:pt x="387" y="2158"/>
                    </a:cubicBezTo>
                    <a:cubicBezTo>
                      <a:pt x="387" y="2174"/>
                      <a:pt x="396" y="2263"/>
                      <a:pt x="393" y="2289"/>
                    </a:cubicBezTo>
                    <a:cubicBezTo>
                      <a:pt x="390" y="2315"/>
                      <a:pt x="380" y="2328"/>
                      <a:pt x="382" y="2344"/>
                    </a:cubicBezTo>
                    <a:cubicBezTo>
                      <a:pt x="383" y="2351"/>
                      <a:pt x="375" y="2401"/>
                      <a:pt x="375" y="2413"/>
                    </a:cubicBezTo>
                    <a:cubicBezTo>
                      <a:pt x="376" y="2428"/>
                      <a:pt x="384" y="2431"/>
                      <a:pt x="384" y="2440"/>
                    </a:cubicBezTo>
                    <a:cubicBezTo>
                      <a:pt x="386" y="2455"/>
                      <a:pt x="387" y="2456"/>
                      <a:pt x="385" y="2468"/>
                    </a:cubicBezTo>
                    <a:cubicBezTo>
                      <a:pt x="384" y="2481"/>
                      <a:pt x="388" y="2486"/>
                      <a:pt x="394" y="2491"/>
                    </a:cubicBezTo>
                    <a:cubicBezTo>
                      <a:pt x="400" y="2496"/>
                      <a:pt x="405" y="2503"/>
                      <a:pt x="416" y="2506"/>
                    </a:cubicBezTo>
                    <a:cubicBezTo>
                      <a:pt x="426" y="2508"/>
                      <a:pt x="444" y="2510"/>
                      <a:pt x="448" y="2497"/>
                    </a:cubicBezTo>
                    <a:cubicBezTo>
                      <a:pt x="454" y="2505"/>
                      <a:pt x="470" y="2504"/>
                      <a:pt x="478" y="2499"/>
                    </a:cubicBezTo>
                    <a:cubicBezTo>
                      <a:pt x="484" y="2506"/>
                      <a:pt x="499" y="2502"/>
                      <a:pt x="504" y="2495"/>
                    </a:cubicBezTo>
                    <a:cubicBezTo>
                      <a:pt x="505" y="2493"/>
                      <a:pt x="506" y="2491"/>
                      <a:pt x="506" y="2489"/>
                    </a:cubicBezTo>
                    <a:cubicBezTo>
                      <a:pt x="507" y="2490"/>
                      <a:pt x="507" y="2490"/>
                      <a:pt x="507" y="2490"/>
                    </a:cubicBezTo>
                    <a:cubicBezTo>
                      <a:pt x="513" y="2490"/>
                      <a:pt x="521" y="2488"/>
                      <a:pt x="522" y="2483"/>
                    </a:cubicBezTo>
                    <a:cubicBezTo>
                      <a:pt x="523" y="2482"/>
                      <a:pt x="523" y="2479"/>
                      <a:pt x="523" y="2477"/>
                    </a:cubicBezTo>
                    <a:cubicBezTo>
                      <a:pt x="523" y="2477"/>
                      <a:pt x="523" y="2477"/>
                      <a:pt x="523" y="2477"/>
                    </a:cubicBezTo>
                    <a:cubicBezTo>
                      <a:pt x="524" y="2476"/>
                      <a:pt x="525" y="2476"/>
                      <a:pt x="525" y="2475"/>
                    </a:cubicBezTo>
                    <a:cubicBezTo>
                      <a:pt x="531" y="2470"/>
                      <a:pt x="523" y="2460"/>
                      <a:pt x="521" y="2453"/>
                    </a:cubicBezTo>
                    <a:cubicBezTo>
                      <a:pt x="518" y="2444"/>
                      <a:pt x="514" y="2440"/>
                      <a:pt x="507" y="2435"/>
                    </a:cubicBezTo>
                    <a:cubicBezTo>
                      <a:pt x="500" y="2431"/>
                      <a:pt x="497" y="2424"/>
                      <a:pt x="488" y="2416"/>
                    </a:cubicBezTo>
                    <a:cubicBezTo>
                      <a:pt x="478" y="2408"/>
                      <a:pt x="460" y="2363"/>
                      <a:pt x="460" y="2362"/>
                    </a:cubicBezTo>
                    <a:cubicBezTo>
                      <a:pt x="466" y="2349"/>
                      <a:pt x="464" y="2334"/>
                      <a:pt x="462" y="2327"/>
                    </a:cubicBezTo>
                    <a:cubicBezTo>
                      <a:pt x="460" y="2318"/>
                      <a:pt x="464" y="2282"/>
                      <a:pt x="474" y="2237"/>
                    </a:cubicBezTo>
                    <a:cubicBezTo>
                      <a:pt x="484" y="2192"/>
                      <a:pt x="510" y="2128"/>
                      <a:pt x="513" y="2058"/>
                    </a:cubicBezTo>
                    <a:cubicBezTo>
                      <a:pt x="515" y="2015"/>
                      <a:pt x="509" y="1938"/>
                      <a:pt x="510" y="1878"/>
                    </a:cubicBezTo>
                    <a:cubicBezTo>
                      <a:pt x="511" y="1841"/>
                      <a:pt x="521" y="1814"/>
                      <a:pt x="522" y="1808"/>
                    </a:cubicBezTo>
                    <a:cubicBezTo>
                      <a:pt x="527" y="1785"/>
                      <a:pt x="527" y="1741"/>
                      <a:pt x="530" y="1729"/>
                    </a:cubicBezTo>
                    <a:cubicBezTo>
                      <a:pt x="587" y="1523"/>
                      <a:pt x="569" y="1347"/>
                      <a:pt x="567" y="1304"/>
                    </a:cubicBezTo>
                    <a:cubicBezTo>
                      <a:pt x="567" y="1304"/>
                      <a:pt x="569" y="1185"/>
                      <a:pt x="567" y="1170"/>
                    </a:cubicBezTo>
                    <a:cubicBezTo>
                      <a:pt x="530" y="1051"/>
                      <a:pt x="549" y="969"/>
                      <a:pt x="546" y="961"/>
                    </a:cubicBezTo>
                    <a:cubicBezTo>
                      <a:pt x="547" y="935"/>
                      <a:pt x="555" y="874"/>
                      <a:pt x="554" y="847"/>
                    </a:cubicBezTo>
                    <a:cubicBezTo>
                      <a:pt x="556" y="815"/>
                      <a:pt x="559" y="791"/>
                      <a:pt x="560" y="779"/>
                    </a:cubicBezTo>
                    <a:cubicBezTo>
                      <a:pt x="560" y="778"/>
                      <a:pt x="560" y="778"/>
                      <a:pt x="560" y="778"/>
                    </a:cubicBezTo>
                    <a:cubicBezTo>
                      <a:pt x="560" y="782"/>
                      <a:pt x="560" y="786"/>
                      <a:pt x="560" y="790"/>
                    </a:cubicBezTo>
                    <a:cubicBezTo>
                      <a:pt x="560" y="793"/>
                      <a:pt x="560" y="793"/>
                      <a:pt x="560" y="793"/>
                    </a:cubicBezTo>
                    <a:cubicBezTo>
                      <a:pt x="561" y="797"/>
                      <a:pt x="561" y="797"/>
                      <a:pt x="561" y="797"/>
                    </a:cubicBezTo>
                    <a:cubicBezTo>
                      <a:pt x="561" y="799"/>
                      <a:pt x="561" y="801"/>
                      <a:pt x="562" y="803"/>
                    </a:cubicBezTo>
                    <a:cubicBezTo>
                      <a:pt x="563" y="812"/>
                      <a:pt x="565" y="826"/>
                      <a:pt x="565" y="826"/>
                    </a:cubicBezTo>
                    <a:cubicBezTo>
                      <a:pt x="580" y="946"/>
                      <a:pt x="580" y="946"/>
                      <a:pt x="580" y="946"/>
                    </a:cubicBezTo>
                    <a:cubicBezTo>
                      <a:pt x="575" y="982"/>
                      <a:pt x="587" y="997"/>
                      <a:pt x="596" y="1049"/>
                    </a:cubicBezTo>
                    <a:cubicBezTo>
                      <a:pt x="600" y="1076"/>
                      <a:pt x="632" y="1205"/>
                      <a:pt x="634" y="1219"/>
                    </a:cubicBezTo>
                    <a:cubicBezTo>
                      <a:pt x="636" y="1232"/>
                      <a:pt x="641" y="1247"/>
                      <a:pt x="643" y="1250"/>
                    </a:cubicBezTo>
                    <a:cubicBezTo>
                      <a:pt x="644" y="1253"/>
                      <a:pt x="638" y="1268"/>
                      <a:pt x="636" y="1281"/>
                    </a:cubicBezTo>
                    <a:cubicBezTo>
                      <a:pt x="635" y="1282"/>
                      <a:pt x="635" y="1283"/>
                      <a:pt x="635" y="1285"/>
                    </a:cubicBezTo>
                    <a:cubicBezTo>
                      <a:pt x="635" y="1285"/>
                      <a:pt x="635" y="1285"/>
                      <a:pt x="635" y="1286"/>
                    </a:cubicBezTo>
                    <a:cubicBezTo>
                      <a:pt x="634" y="1290"/>
                      <a:pt x="635" y="1293"/>
                      <a:pt x="636" y="1298"/>
                    </a:cubicBezTo>
                    <a:cubicBezTo>
                      <a:pt x="637" y="1307"/>
                      <a:pt x="638" y="1316"/>
                      <a:pt x="632" y="1322"/>
                    </a:cubicBezTo>
                    <a:cubicBezTo>
                      <a:pt x="620" y="1334"/>
                      <a:pt x="601" y="1368"/>
                      <a:pt x="615" y="1378"/>
                    </a:cubicBezTo>
                    <a:cubicBezTo>
                      <a:pt x="630" y="1389"/>
                      <a:pt x="643" y="1364"/>
                      <a:pt x="647" y="1352"/>
                    </a:cubicBezTo>
                    <a:cubicBezTo>
                      <a:pt x="652" y="1339"/>
                      <a:pt x="660" y="1337"/>
                      <a:pt x="660" y="1337"/>
                    </a:cubicBezTo>
                    <a:cubicBezTo>
                      <a:pt x="660" y="1337"/>
                      <a:pt x="652" y="1351"/>
                      <a:pt x="655" y="1358"/>
                    </a:cubicBezTo>
                    <a:cubicBezTo>
                      <a:pt x="658" y="1364"/>
                      <a:pt x="650" y="1375"/>
                      <a:pt x="655" y="1383"/>
                    </a:cubicBezTo>
                    <a:cubicBezTo>
                      <a:pt x="657" y="1386"/>
                      <a:pt x="651" y="1388"/>
                      <a:pt x="650" y="1400"/>
                    </a:cubicBezTo>
                    <a:cubicBezTo>
                      <a:pt x="648" y="1411"/>
                      <a:pt x="642" y="1400"/>
                      <a:pt x="635" y="1412"/>
                    </a:cubicBezTo>
                    <a:cubicBezTo>
                      <a:pt x="632" y="1415"/>
                      <a:pt x="611" y="1391"/>
                      <a:pt x="609" y="1419"/>
                    </a:cubicBezTo>
                    <a:cubicBezTo>
                      <a:pt x="609" y="1421"/>
                      <a:pt x="630" y="1427"/>
                      <a:pt x="630" y="1429"/>
                    </a:cubicBezTo>
                    <a:cubicBezTo>
                      <a:pt x="630" y="1431"/>
                      <a:pt x="609" y="1430"/>
                      <a:pt x="609" y="1433"/>
                    </a:cubicBezTo>
                    <a:cubicBezTo>
                      <a:pt x="609" y="1433"/>
                      <a:pt x="598" y="1444"/>
                      <a:pt x="607" y="1450"/>
                    </a:cubicBezTo>
                    <a:cubicBezTo>
                      <a:pt x="615" y="1451"/>
                      <a:pt x="615" y="1451"/>
                      <a:pt x="615" y="1451"/>
                    </a:cubicBezTo>
                    <a:cubicBezTo>
                      <a:pt x="615" y="1451"/>
                      <a:pt x="604" y="1459"/>
                      <a:pt x="612" y="1468"/>
                    </a:cubicBezTo>
                    <a:cubicBezTo>
                      <a:pt x="615" y="1471"/>
                      <a:pt x="627" y="1469"/>
                      <a:pt x="630" y="1469"/>
                    </a:cubicBezTo>
                    <a:cubicBezTo>
                      <a:pt x="633" y="1469"/>
                      <a:pt x="636" y="1469"/>
                      <a:pt x="636" y="1469"/>
                    </a:cubicBezTo>
                    <a:cubicBezTo>
                      <a:pt x="636" y="1469"/>
                      <a:pt x="635" y="1478"/>
                      <a:pt x="642" y="1479"/>
                    </a:cubicBezTo>
                    <a:cubicBezTo>
                      <a:pt x="649" y="1480"/>
                      <a:pt x="657" y="1474"/>
                      <a:pt x="659" y="1470"/>
                    </a:cubicBezTo>
                    <a:cubicBezTo>
                      <a:pt x="661" y="1467"/>
                      <a:pt x="676" y="1460"/>
                      <a:pt x="682" y="1450"/>
                    </a:cubicBezTo>
                    <a:cubicBezTo>
                      <a:pt x="687" y="1441"/>
                      <a:pt x="695" y="1440"/>
                      <a:pt x="701" y="1411"/>
                    </a:cubicBezTo>
                    <a:cubicBezTo>
                      <a:pt x="704" y="1397"/>
                      <a:pt x="714" y="1379"/>
                      <a:pt x="715" y="1368"/>
                    </a:cubicBezTo>
                    <a:cubicBezTo>
                      <a:pt x="716" y="1357"/>
                      <a:pt x="718" y="1346"/>
                      <a:pt x="715" y="1328"/>
                    </a:cubicBezTo>
                    <a:close/>
                    <a:moveTo>
                      <a:pt x="455" y="271"/>
                    </a:moveTo>
                    <a:cubicBezTo>
                      <a:pt x="454" y="273"/>
                      <a:pt x="454" y="273"/>
                      <a:pt x="454" y="273"/>
                    </a:cubicBezTo>
                    <a:cubicBezTo>
                      <a:pt x="454" y="272"/>
                      <a:pt x="454" y="272"/>
                      <a:pt x="454" y="271"/>
                    </a:cubicBezTo>
                    <a:cubicBezTo>
                      <a:pt x="455" y="271"/>
                      <a:pt x="455" y="271"/>
                      <a:pt x="455" y="2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" name="Freeform 57">
                <a:extLst>
                  <a:ext uri="{FF2B5EF4-FFF2-40B4-BE49-F238E27FC236}">
                    <a16:creationId xmlns:a16="http://schemas.microsoft.com/office/drawing/2014/main" id="{3E8129EF-D61D-934F-9E62-93AD946BE2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05" y="681"/>
                <a:ext cx="658" cy="2296"/>
              </a:xfrm>
              <a:custGeom>
                <a:avLst/>
                <a:gdLst>
                  <a:gd name="T0" fmla="*/ 537 w 718"/>
                  <a:gd name="T1" fmla="*/ 870 h 2510"/>
                  <a:gd name="T2" fmla="*/ 502 w 718"/>
                  <a:gd name="T3" fmla="*/ 451 h 2510"/>
                  <a:gd name="T4" fmla="*/ 322 w 718"/>
                  <a:gd name="T5" fmla="*/ 268 h 2510"/>
                  <a:gd name="T6" fmla="*/ 367 w 718"/>
                  <a:gd name="T7" fmla="*/ 177 h 2510"/>
                  <a:gd name="T8" fmla="*/ 370 w 718"/>
                  <a:gd name="T9" fmla="*/ 130 h 2510"/>
                  <a:gd name="T10" fmla="*/ 366 w 718"/>
                  <a:gd name="T11" fmla="*/ 101 h 2510"/>
                  <a:gd name="T12" fmla="*/ 363 w 718"/>
                  <a:gd name="T13" fmla="*/ 83 h 2510"/>
                  <a:gd name="T14" fmla="*/ 359 w 718"/>
                  <a:gd name="T15" fmla="*/ 69 h 2510"/>
                  <a:gd name="T16" fmla="*/ 355 w 718"/>
                  <a:gd name="T17" fmla="*/ 66 h 2510"/>
                  <a:gd name="T18" fmla="*/ 344 w 718"/>
                  <a:gd name="T19" fmla="*/ 39 h 2510"/>
                  <a:gd name="T20" fmla="*/ 336 w 718"/>
                  <a:gd name="T21" fmla="*/ 32 h 2510"/>
                  <a:gd name="T22" fmla="*/ 331 w 718"/>
                  <a:gd name="T23" fmla="*/ 23 h 2510"/>
                  <a:gd name="T24" fmla="*/ 324 w 718"/>
                  <a:gd name="T25" fmla="*/ 15 h 2510"/>
                  <a:gd name="T26" fmla="*/ 317 w 718"/>
                  <a:gd name="T27" fmla="*/ 28 h 2510"/>
                  <a:gd name="T28" fmla="*/ 309 w 718"/>
                  <a:gd name="T29" fmla="*/ 28 h 2510"/>
                  <a:gd name="T30" fmla="*/ 301 w 718"/>
                  <a:gd name="T31" fmla="*/ 15 h 2510"/>
                  <a:gd name="T32" fmla="*/ 297 w 718"/>
                  <a:gd name="T33" fmla="*/ 15 h 2510"/>
                  <a:gd name="T34" fmla="*/ 290 w 718"/>
                  <a:gd name="T35" fmla="*/ 15 h 2510"/>
                  <a:gd name="T36" fmla="*/ 283 w 718"/>
                  <a:gd name="T37" fmla="*/ 28 h 2510"/>
                  <a:gd name="T38" fmla="*/ 271 w 718"/>
                  <a:gd name="T39" fmla="*/ 16 h 2510"/>
                  <a:gd name="T40" fmla="*/ 264 w 718"/>
                  <a:gd name="T41" fmla="*/ 22 h 2510"/>
                  <a:gd name="T42" fmla="*/ 257 w 718"/>
                  <a:gd name="T43" fmla="*/ 22 h 2510"/>
                  <a:gd name="T44" fmla="*/ 248 w 718"/>
                  <a:gd name="T45" fmla="*/ 5 h 2510"/>
                  <a:gd name="T46" fmla="*/ 240 w 718"/>
                  <a:gd name="T47" fmla="*/ 15 h 2510"/>
                  <a:gd name="T48" fmla="*/ 226 w 718"/>
                  <a:gd name="T49" fmla="*/ 5 h 2510"/>
                  <a:gd name="T50" fmla="*/ 215 w 718"/>
                  <a:gd name="T51" fmla="*/ 21 h 2510"/>
                  <a:gd name="T52" fmla="*/ 206 w 718"/>
                  <a:gd name="T53" fmla="*/ 23 h 2510"/>
                  <a:gd name="T54" fmla="*/ 203 w 718"/>
                  <a:gd name="T55" fmla="*/ 22 h 2510"/>
                  <a:gd name="T56" fmla="*/ 199 w 718"/>
                  <a:gd name="T57" fmla="*/ 31 h 2510"/>
                  <a:gd name="T58" fmla="*/ 192 w 718"/>
                  <a:gd name="T59" fmla="*/ 44 h 2510"/>
                  <a:gd name="T60" fmla="*/ 192 w 718"/>
                  <a:gd name="T61" fmla="*/ 55 h 2510"/>
                  <a:gd name="T62" fmla="*/ 186 w 718"/>
                  <a:gd name="T63" fmla="*/ 51 h 2510"/>
                  <a:gd name="T64" fmla="*/ 186 w 718"/>
                  <a:gd name="T65" fmla="*/ 76 h 2510"/>
                  <a:gd name="T66" fmla="*/ 178 w 718"/>
                  <a:gd name="T67" fmla="*/ 91 h 2510"/>
                  <a:gd name="T68" fmla="*/ 170 w 718"/>
                  <a:gd name="T69" fmla="*/ 106 h 2510"/>
                  <a:gd name="T70" fmla="*/ 165 w 718"/>
                  <a:gd name="T71" fmla="*/ 135 h 2510"/>
                  <a:gd name="T72" fmla="*/ 180 w 718"/>
                  <a:gd name="T73" fmla="*/ 194 h 2510"/>
                  <a:gd name="T74" fmla="*/ 218 w 718"/>
                  <a:gd name="T75" fmla="*/ 269 h 2510"/>
                  <a:gd name="T76" fmla="*/ 27 w 718"/>
                  <a:gd name="T77" fmla="*/ 712 h 2510"/>
                  <a:gd name="T78" fmla="*/ 3 w 718"/>
                  <a:gd name="T79" fmla="*/ 1043 h 2510"/>
                  <a:gd name="T80" fmla="*/ 68 w 718"/>
                  <a:gd name="T81" fmla="*/ 1120 h 2510"/>
                  <a:gd name="T82" fmla="*/ 84 w 718"/>
                  <a:gd name="T83" fmla="*/ 1081 h 2510"/>
                  <a:gd name="T84" fmla="*/ 56 w 718"/>
                  <a:gd name="T85" fmla="*/ 1033 h 2510"/>
                  <a:gd name="T86" fmla="*/ 65 w 718"/>
                  <a:gd name="T87" fmla="*/ 928 h 2510"/>
                  <a:gd name="T88" fmla="*/ 118 w 718"/>
                  <a:gd name="T89" fmla="*/ 596 h 2510"/>
                  <a:gd name="T90" fmla="*/ 157 w 718"/>
                  <a:gd name="T91" fmla="*/ 1438 h 2510"/>
                  <a:gd name="T92" fmla="*/ 159 w 718"/>
                  <a:gd name="T93" fmla="*/ 1863 h 2510"/>
                  <a:gd name="T94" fmla="*/ 159 w 718"/>
                  <a:gd name="T95" fmla="*/ 1906 h 2510"/>
                  <a:gd name="T96" fmla="*/ 246 w 718"/>
                  <a:gd name="T97" fmla="*/ 1907 h 2510"/>
                  <a:gd name="T98" fmla="*/ 251 w 718"/>
                  <a:gd name="T99" fmla="*/ 1652 h 2510"/>
                  <a:gd name="T100" fmla="*/ 277 w 718"/>
                  <a:gd name="T101" fmla="*/ 1084 h 2510"/>
                  <a:gd name="T102" fmla="*/ 302 w 718"/>
                  <a:gd name="T103" fmla="*/ 1752 h 2510"/>
                  <a:gd name="T104" fmla="*/ 320 w 718"/>
                  <a:gd name="T105" fmla="*/ 1918 h 2510"/>
                  <a:gd name="T106" fmla="*/ 401 w 718"/>
                  <a:gd name="T107" fmla="*/ 1900 h 2510"/>
                  <a:gd name="T108" fmla="*/ 376 w 718"/>
                  <a:gd name="T109" fmla="*/ 1850 h 2510"/>
                  <a:gd name="T110" fmla="*/ 401 w 718"/>
                  <a:gd name="T111" fmla="*/ 1384 h 2510"/>
                  <a:gd name="T112" fmla="*/ 431 w 718"/>
                  <a:gd name="T113" fmla="*/ 596 h 2510"/>
                  <a:gd name="T114" fmla="*/ 435 w 718"/>
                  <a:gd name="T115" fmla="*/ 633 h 2510"/>
                  <a:gd name="T116" fmla="*/ 488 w 718"/>
                  <a:gd name="T117" fmla="*/ 983 h 2510"/>
                  <a:gd name="T118" fmla="*/ 508 w 718"/>
                  <a:gd name="T119" fmla="*/ 1024 h 2510"/>
                  <a:gd name="T120" fmla="*/ 485 w 718"/>
                  <a:gd name="T121" fmla="*/ 1094 h 2510"/>
                  <a:gd name="T122" fmla="*/ 489 w 718"/>
                  <a:gd name="T123" fmla="*/ 1124 h 2510"/>
                  <a:gd name="T124" fmla="*/ 550 w 718"/>
                  <a:gd name="T125" fmla="*/ 1016 h 25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8" h="2510">
                    <a:moveTo>
                      <a:pt x="715" y="1328"/>
                    </a:moveTo>
                    <a:cubicBezTo>
                      <a:pt x="714" y="1318"/>
                      <a:pt x="714" y="1296"/>
                      <a:pt x="714" y="1278"/>
                    </a:cubicBezTo>
                    <a:cubicBezTo>
                      <a:pt x="714" y="1274"/>
                      <a:pt x="715" y="1271"/>
                      <a:pt x="715" y="1271"/>
                    </a:cubicBezTo>
                    <a:cubicBezTo>
                      <a:pt x="715" y="1262"/>
                      <a:pt x="717" y="1259"/>
                      <a:pt x="714" y="1247"/>
                    </a:cubicBezTo>
                    <a:cubicBezTo>
                      <a:pt x="711" y="1235"/>
                      <a:pt x="705" y="1223"/>
                      <a:pt x="705" y="1199"/>
                    </a:cubicBezTo>
                    <a:cubicBezTo>
                      <a:pt x="705" y="1193"/>
                      <a:pt x="701" y="1193"/>
                      <a:pt x="697" y="1137"/>
                    </a:cubicBezTo>
                    <a:cubicBezTo>
                      <a:pt x="695" y="1105"/>
                      <a:pt x="699" y="983"/>
                      <a:pt x="682" y="937"/>
                    </a:cubicBezTo>
                    <a:cubicBezTo>
                      <a:pt x="679" y="922"/>
                      <a:pt x="672" y="902"/>
                      <a:pt x="673" y="869"/>
                    </a:cubicBezTo>
                    <a:cubicBezTo>
                      <a:pt x="672" y="823"/>
                      <a:pt x="662" y="764"/>
                      <a:pt x="652" y="685"/>
                    </a:cubicBezTo>
                    <a:cubicBezTo>
                      <a:pt x="654" y="683"/>
                      <a:pt x="654" y="683"/>
                      <a:pt x="654" y="683"/>
                    </a:cubicBezTo>
                    <a:cubicBezTo>
                      <a:pt x="652" y="668"/>
                      <a:pt x="652" y="655"/>
                      <a:pt x="652" y="643"/>
                    </a:cubicBezTo>
                    <a:cubicBezTo>
                      <a:pt x="654" y="623"/>
                      <a:pt x="655" y="607"/>
                      <a:pt x="652" y="589"/>
                    </a:cubicBezTo>
                    <a:cubicBezTo>
                      <a:pt x="651" y="582"/>
                      <a:pt x="650" y="576"/>
                      <a:pt x="649" y="568"/>
                    </a:cubicBezTo>
                    <a:cubicBezTo>
                      <a:pt x="645" y="550"/>
                      <a:pt x="638" y="535"/>
                      <a:pt x="629" y="523"/>
                    </a:cubicBezTo>
                    <a:cubicBezTo>
                      <a:pt x="610" y="489"/>
                      <a:pt x="588" y="479"/>
                      <a:pt x="565" y="473"/>
                    </a:cubicBezTo>
                    <a:cubicBezTo>
                      <a:pt x="551" y="467"/>
                      <a:pt x="540" y="464"/>
                      <a:pt x="536" y="463"/>
                    </a:cubicBezTo>
                    <a:cubicBezTo>
                      <a:pt x="508" y="455"/>
                      <a:pt x="454" y="436"/>
                      <a:pt x="438" y="426"/>
                    </a:cubicBezTo>
                    <a:cubicBezTo>
                      <a:pt x="415" y="412"/>
                      <a:pt x="414" y="377"/>
                      <a:pt x="418" y="350"/>
                    </a:cubicBezTo>
                    <a:cubicBezTo>
                      <a:pt x="428" y="339"/>
                      <a:pt x="437" y="325"/>
                      <a:pt x="440" y="318"/>
                    </a:cubicBezTo>
                    <a:cubicBezTo>
                      <a:pt x="446" y="307"/>
                      <a:pt x="453" y="285"/>
                      <a:pt x="454" y="273"/>
                    </a:cubicBezTo>
                    <a:cubicBezTo>
                      <a:pt x="455" y="272"/>
                      <a:pt x="455" y="272"/>
                      <a:pt x="455" y="271"/>
                    </a:cubicBezTo>
                    <a:cubicBezTo>
                      <a:pt x="458" y="270"/>
                      <a:pt x="464" y="265"/>
                      <a:pt x="467" y="262"/>
                    </a:cubicBezTo>
                    <a:cubicBezTo>
                      <a:pt x="470" y="258"/>
                      <a:pt x="471" y="253"/>
                      <a:pt x="474" y="249"/>
                    </a:cubicBezTo>
                    <a:cubicBezTo>
                      <a:pt x="477" y="244"/>
                      <a:pt x="476" y="240"/>
                      <a:pt x="478" y="231"/>
                    </a:cubicBezTo>
                    <a:cubicBezTo>
                      <a:pt x="481" y="223"/>
                      <a:pt x="483" y="210"/>
                      <a:pt x="483" y="205"/>
                    </a:cubicBezTo>
                    <a:cubicBezTo>
                      <a:pt x="483" y="200"/>
                      <a:pt x="489" y="186"/>
                      <a:pt x="489" y="179"/>
                    </a:cubicBezTo>
                    <a:cubicBezTo>
                      <a:pt x="489" y="177"/>
                      <a:pt x="489" y="175"/>
                      <a:pt x="488" y="173"/>
                    </a:cubicBezTo>
                    <a:cubicBezTo>
                      <a:pt x="488" y="172"/>
                      <a:pt x="487" y="170"/>
                      <a:pt x="486" y="170"/>
                    </a:cubicBezTo>
                    <a:cubicBezTo>
                      <a:pt x="485" y="169"/>
                      <a:pt x="484" y="169"/>
                      <a:pt x="484" y="169"/>
                    </a:cubicBezTo>
                    <a:cubicBezTo>
                      <a:pt x="483" y="169"/>
                      <a:pt x="482" y="169"/>
                      <a:pt x="481" y="169"/>
                    </a:cubicBezTo>
                    <a:cubicBezTo>
                      <a:pt x="481" y="169"/>
                      <a:pt x="477" y="180"/>
                      <a:pt x="474" y="188"/>
                    </a:cubicBezTo>
                    <a:cubicBezTo>
                      <a:pt x="476" y="182"/>
                      <a:pt x="477" y="176"/>
                      <a:pt x="478" y="170"/>
                    </a:cubicBezTo>
                    <a:cubicBezTo>
                      <a:pt x="479" y="164"/>
                      <a:pt x="481" y="155"/>
                      <a:pt x="479" y="150"/>
                    </a:cubicBezTo>
                    <a:cubicBezTo>
                      <a:pt x="478" y="157"/>
                      <a:pt x="474" y="163"/>
                      <a:pt x="473" y="169"/>
                    </a:cubicBezTo>
                    <a:cubicBezTo>
                      <a:pt x="473" y="169"/>
                      <a:pt x="473" y="168"/>
                      <a:pt x="473" y="167"/>
                    </a:cubicBezTo>
                    <a:cubicBezTo>
                      <a:pt x="476" y="160"/>
                      <a:pt x="476" y="133"/>
                      <a:pt x="475" y="131"/>
                    </a:cubicBezTo>
                    <a:cubicBezTo>
                      <a:pt x="474" y="132"/>
                      <a:pt x="473" y="134"/>
                      <a:pt x="472" y="136"/>
                    </a:cubicBezTo>
                    <a:cubicBezTo>
                      <a:pt x="472" y="131"/>
                      <a:pt x="473" y="126"/>
                      <a:pt x="473" y="121"/>
                    </a:cubicBezTo>
                    <a:cubicBezTo>
                      <a:pt x="472" y="123"/>
                      <a:pt x="472" y="125"/>
                      <a:pt x="471" y="127"/>
                    </a:cubicBezTo>
                    <a:cubicBezTo>
                      <a:pt x="471" y="123"/>
                      <a:pt x="473" y="116"/>
                      <a:pt x="472" y="110"/>
                    </a:cubicBezTo>
                    <a:cubicBezTo>
                      <a:pt x="471" y="113"/>
                      <a:pt x="471" y="116"/>
                      <a:pt x="470" y="119"/>
                    </a:cubicBezTo>
                    <a:cubicBezTo>
                      <a:pt x="471" y="116"/>
                      <a:pt x="471" y="112"/>
                      <a:pt x="471" y="108"/>
                    </a:cubicBezTo>
                    <a:cubicBezTo>
                      <a:pt x="471" y="108"/>
                      <a:pt x="470" y="109"/>
                      <a:pt x="470" y="109"/>
                    </a:cubicBezTo>
                    <a:cubicBezTo>
                      <a:pt x="472" y="103"/>
                      <a:pt x="472" y="95"/>
                      <a:pt x="473" y="90"/>
                    </a:cubicBezTo>
                    <a:cubicBezTo>
                      <a:pt x="472" y="92"/>
                      <a:pt x="466" y="102"/>
                      <a:pt x="466" y="104"/>
                    </a:cubicBezTo>
                    <a:cubicBezTo>
                      <a:pt x="466" y="98"/>
                      <a:pt x="469" y="92"/>
                      <a:pt x="469" y="86"/>
                    </a:cubicBezTo>
                    <a:cubicBezTo>
                      <a:pt x="468" y="92"/>
                      <a:pt x="465" y="98"/>
                      <a:pt x="463" y="104"/>
                    </a:cubicBezTo>
                    <a:cubicBezTo>
                      <a:pt x="463" y="103"/>
                      <a:pt x="466" y="94"/>
                      <a:pt x="467" y="90"/>
                    </a:cubicBezTo>
                    <a:cubicBezTo>
                      <a:pt x="466" y="91"/>
                      <a:pt x="466" y="92"/>
                      <a:pt x="465" y="93"/>
                    </a:cubicBezTo>
                    <a:cubicBezTo>
                      <a:pt x="465" y="92"/>
                      <a:pt x="465" y="91"/>
                      <a:pt x="465" y="89"/>
                    </a:cubicBezTo>
                    <a:cubicBezTo>
                      <a:pt x="462" y="93"/>
                      <a:pt x="459" y="102"/>
                      <a:pt x="459" y="102"/>
                    </a:cubicBezTo>
                    <a:cubicBezTo>
                      <a:pt x="461" y="95"/>
                      <a:pt x="463" y="89"/>
                      <a:pt x="464" y="82"/>
                    </a:cubicBezTo>
                    <a:cubicBezTo>
                      <a:pt x="466" y="79"/>
                      <a:pt x="467" y="76"/>
                      <a:pt x="470" y="74"/>
                    </a:cubicBezTo>
                    <a:cubicBezTo>
                      <a:pt x="465" y="77"/>
                      <a:pt x="462" y="81"/>
                      <a:pt x="460" y="86"/>
                    </a:cubicBezTo>
                    <a:cubicBezTo>
                      <a:pt x="460" y="79"/>
                      <a:pt x="460" y="58"/>
                      <a:pt x="461" y="54"/>
                    </a:cubicBezTo>
                    <a:cubicBezTo>
                      <a:pt x="459" y="58"/>
                      <a:pt x="454" y="67"/>
                      <a:pt x="453" y="67"/>
                    </a:cubicBezTo>
                    <a:cubicBezTo>
                      <a:pt x="453" y="58"/>
                      <a:pt x="453" y="48"/>
                      <a:pt x="456" y="40"/>
                    </a:cubicBezTo>
                    <a:cubicBezTo>
                      <a:pt x="452" y="50"/>
                      <a:pt x="448" y="73"/>
                      <a:pt x="448" y="73"/>
                    </a:cubicBezTo>
                    <a:cubicBezTo>
                      <a:pt x="448" y="61"/>
                      <a:pt x="448" y="49"/>
                      <a:pt x="450" y="37"/>
                    </a:cubicBezTo>
                    <a:cubicBezTo>
                      <a:pt x="448" y="41"/>
                      <a:pt x="447" y="46"/>
                      <a:pt x="446" y="51"/>
                    </a:cubicBezTo>
                    <a:cubicBezTo>
                      <a:pt x="446" y="46"/>
                      <a:pt x="446" y="42"/>
                      <a:pt x="446" y="37"/>
                    </a:cubicBezTo>
                    <a:cubicBezTo>
                      <a:pt x="445" y="40"/>
                      <a:pt x="445" y="43"/>
                      <a:pt x="443" y="45"/>
                    </a:cubicBezTo>
                    <a:cubicBezTo>
                      <a:pt x="444" y="37"/>
                      <a:pt x="444" y="28"/>
                      <a:pt x="443" y="20"/>
                    </a:cubicBezTo>
                    <a:cubicBezTo>
                      <a:pt x="440" y="25"/>
                      <a:pt x="440" y="33"/>
                      <a:pt x="439" y="39"/>
                    </a:cubicBezTo>
                    <a:cubicBezTo>
                      <a:pt x="439" y="40"/>
                      <a:pt x="438" y="42"/>
                      <a:pt x="438" y="44"/>
                    </a:cubicBezTo>
                    <a:cubicBezTo>
                      <a:pt x="438" y="43"/>
                      <a:pt x="438" y="43"/>
                      <a:pt x="438" y="42"/>
                    </a:cubicBezTo>
                    <a:cubicBezTo>
                      <a:pt x="436" y="46"/>
                      <a:pt x="435" y="49"/>
                      <a:pt x="435" y="53"/>
                    </a:cubicBezTo>
                    <a:cubicBezTo>
                      <a:pt x="434" y="54"/>
                      <a:pt x="434" y="54"/>
                      <a:pt x="434" y="55"/>
                    </a:cubicBezTo>
                    <a:cubicBezTo>
                      <a:pt x="435" y="47"/>
                      <a:pt x="436" y="35"/>
                      <a:pt x="434" y="28"/>
                    </a:cubicBezTo>
                    <a:cubicBezTo>
                      <a:pt x="432" y="32"/>
                      <a:pt x="432" y="37"/>
                      <a:pt x="431" y="42"/>
                    </a:cubicBezTo>
                    <a:cubicBezTo>
                      <a:pt x="431" y="39"/>
                      <a:pt x="431" y="37"/>
                      <a:pt x="430" y="34"/>
                    </a:cubicBezTo>
                    <a:cubicBezTo>
                      <a:pt x="430" y="32"/>
                      <a:pt x="430" y="31"/>
                      <a:pt x="430" y="29"/>
                    </a:cubicBezTo>
                    <a:cubicBezTo>
                      <a:pt x="430" y="31"/>
                      <a:pt x="429" y="33"/>
                      <a:pt x="429" y="35"/>
                    </a:cubicBezTo>
                    <a:cubicBezTo>
                      <a:pt x="429" y="36"/>
                      <a:pt x="428" y="37"/>
                      <a:pt x="428" y="38"/>
                    </a:cubicBezTo>
                    <a:cubicBezTo>
                      <a:pt x="428" y="38"/>
                      <a:pt x="428" y="39"/>
                      <a:pt x="428" y="39"/>
                    </a:cubicBezTo>
                    <a:cubicBezTo>
                      <a:pt x="426" y="34"/>
                      <a:pt x="426" y="27"/>
                      <a:pt x="426" y="21"/>
                    </a:cubicBezTo>
                    <a:cubicBezTo>
                      <a:pt x="424" y="23"/>
                      <a:pt x="423" y="26"/>
                      <a:pt x="422" y="30"/>
                    </a:cubicBezTo>
                    <a:cubicBezTo>
                      <a:pt x="421" y="26"/>
                      <a:pt x="421" y="23"/>
                      <a:pt x="421" y="19"/>
                    </a:cubicBezTo>
                    <a:cubicBezTo>
                      <a:pt x="420" y="23"/>
                      <a:pt x="419" y="27"/>
                      <a:pt x="419" y="31"/>
                    </a:cubicBezTo>
                    <a:cubicBezTo>
                      <a:pt x="418" y="29"/>
                      <a:pt x="418" y="27"/>
                      <a:pt x="417" y="26"/>
                    </a:cubicBezTo>
                    <a:cubicBezTo>
                      <a:pt x="417" y="23"/>
                      <a:pt x="417" y="20"/>
                      <a:pt x="417" y="17"/>
                    </a:cubicBezTo>
                    <a:cubicBezTo>
                      <a:pt x="412" y="22"/>
                      <a:pt x="415" y="35"/>
                      <a:pt x="413" y="42"/>
                    </a:cubicBezTo>
                    <a:cubicBezTo>
                      <a:pt x="413" y="42"/>
                      <a:pt x="413" y="42"/>
                      <a:pt x="413" y="42"/>
                    </a:cubicBezTo>
                    <a:cubicBezTo>
                      <a:pt x="412" y="41"/>
                      <a:pt x="412" y="39"/>
                      <a:pt x="412" y="37"/>
                    </a:cubicBezTo>
                    <a:cubicBezTo>
                      <a:pt x="412" y="32"/>
                      <a:pt x="414" y="26"/>
                      <a:pt x="413" y="21"/>
                    </a:cubicBezTo>
                    <a:cubicBezTo>
                      <a:pt x="412" y="23"/>
                      <a:pt x="410" y="28"/>
                      <a:pt x="410" y="29"/>
                    </a:cubicBezTo>
                    <a:cubicBezTo>
                      <a:pt x="409" y="27"/>
                      <a:pt x="409" y="25"/>
                      <a:pt x="409" y="23"/>
                    </a:cubicBezTo>
                    <a:cubicBezTo>
                      <a:pt x="409" y="25"/>
                      <a:pt x="409" y="27"/>
                      <a:pt x="409" y="29"/>
                    </a:cubicBezTo>
                    <a:cubicBezTo>
                      <a:pt x="407" y="26"/>
                      <a:pt x="409" y="22"/>
                      <a:pt x="406" y="19"/>
                    </a:cubicBezTo>
                    <a:cubicBezTo>
                      <a:pt x="403" y="23"/>
                      <a:pt x="402" y="36"/>
                      <a:pt x="402" y="37"/>
                    </a:cubicBezTo>
                    <a:cubicBezTo>
                      <a:pt x="400" y="31"/>
                      <a:pt x="400" y="21"/>
                      <a:pt x="401" y="14"/>
                    </a:cubicBezTo>
                    <a:cubicBezTo>
                      <a:pt x="400" y="20"/>
                      <a:pt x="398" y="26"/>
                      <a:pt x="397" y="32"/>
                    </a:cubicBezTo>
                    <a:cubicBezTo>
                      <a:pt x="397" y="27"/>
                      <a:pt x="397" y="21"/>
                      <a:pt x="397" y="16"/>
                    </a:cubicBezTo>
                    <a:cubicBezTo>
                      <a:pt x="396" y="19"/>
                      <a:pt x="396" y="23"/>
                      <a:pt x="395" y="26"/>
                    </a:cubicBezTo>
                    <a:cubicBezTo>
                      <a:pt x="394" y="29"/>
                      <a:pt x="393" y="32"/>
                      <a:pt x="394" y="36"/>
                    </a:cubicBezTo>
                    <a:cubicBezTo>
                      <a:pt x="393" y="33"/>
                      <a:pt x="392" y="22"/>
                      <a:pt x="391" y="20"/>
                    </a:cubicBezTo>
                    <a:cubicBezTo>
                      <a:pt x="391" y="23"/>
                      <a:pt x="390" y="26"/>
                      <a:pt x="390" y="27"/>
                    </a:cubicBezTo>
                    <a:cubicBezTo>
                      <a:pt x="389" y="31"/>
                      <a:pt x="388" y="34"/>
                      <a:pt x="387" y="38"/>
                    </a:cubicBezTo>
                    <a:cubicBezTo>
                      <a:pt x="388" y="34"/>
                      <a:pt x="388" y="31"/>
                      <a:pt x="388" y="27"/>
                    </a:cubicBezTo>
                    <a:cubicBezTo>
                      <a:pt x="388" y="21"/>
                      <a:pt x="388" y="14"/>
                      <a:pt x="388" y="8"/>
                    </a:cubicBezTo>
                    <a:cubicBezTo>
                      <a:pt x="388" y="12"/>
                      <a:pt x="388" y="17"/>
                      <a:pt x="387" y="22"/>
                    </a:cubicBezTo>
                    <a:cubicBezTo>
                      <a:pt x="387" y="21"/>
                      <a:pt x="387" y="21"/>
                      <a:pt x="386" y="20"/>
                    </a:cubicBezTo>
                    <a:cubicBezTo>
                      <a:pt x="385" y="24"/>
                      <a:pt x="382" y="34"/>
                      <a:pt x="381" y="34"/>
                    </a:cubicBezTo>
                    <a:cubicBezTo>
                      <a:pt x="382" y="25"/>
                      <a:pt x="384" y="15"/>
                      <a:pt x="382" y="6"/>
                    </a:cubicBezTo>
                    <a:cubicBezTo>
                      <a:pt x="382" y="9"/>
                      <a:pt x="381" y="12"/>
                      <a:pt x="381" y="15"/>
                    </a:cubicBezTo>
                    <a:cubicBezTo>
                      <a:pt x="381" y="13"/>
                      <a:pt x="381" y="12"/>
                      <a:pt x="380" y="10"/>
                    </a:cubicBezTo>
                    <a:cubicBezTo>
                      <a:pt x="380" y="14"/>
                      <a:pt x="378" y="30"/>
                      <a:pt x="376" y="35"/>
                    </a:cubicBezTo>
                    <a:cubicBezTo>
                      <a:pt x="376" y="30"/>
                      <a:pt x="377" y="24"/>
                      <a:pt x="377" y="19"/>
                    </a:cubicBezTo>
                    <a:cubicBezTo>
                      <a:pt x="377" y="15"/>
                      <a:pt x="377" y="11"/>
                      <a:pt x="376" y="8"/>
                    </a:cubicBezTo>
                    <a:cubicBezTo>
                      <a:pt x="376" y="9"/>
                      <a:pt x="376" y="10"/>
                      <a:pt x="376" y="11"/>
                    </a:cubicBezTo>
                    <a:cubicBezTo>
                      <a:pt x="375" y="11"/>
                      <a:pt x="375" y="10"/>
                      <a:pt x="375" y="9"/>
                    </a:cubicBezTo>
                    <a:cubicBezTo>
                      <a:pt x="374" y="12"/>
                      <a:pt x="374" y="15"/>
                      <a:pt x="373" y="18"/>
                    </a:cubicBezTo>
                    <a:cubicBezTo>
                      <a:pt x="373" y="16"/>
                      <a:pt x="373" y="13"/>
                      <a:pt x="373" y="10"/>
                    </a:cubicBezTo>
                    <a:cubicBezTo>
                      <a:pt x="372" y="16"/>
                      <a:pt x="369" y="34"/>
                      <a:pt x="368" y="37"/>
                    </a:cubicBezTo>
                    <a:cubicBezTo>
                      <a:pt x="367" y="27"/>
                      <a:pt x="371" y="16"/>
                      <a:pt x="368" y="6"/>
                    </a:cubicBezTo>
                    <a:cubicBezTo>
                      <a:pt x="366" y="10"/>
                      <a:pt x="365" y="29"/>
                      <a:pt x="364" y="33"/>
                    </a:cubicBezTo>
                    <a:cubicBezTo>
                      <a:pt x="364" y="28"/>
                      <a:pt x="362" y="11"/>
                      <a:pt x="361" y="9"/>
                    </a:cubicBezTo>
                    <a:cubicBezTo>
                      <a:pt x="360" y="12"/>
                      <a:pt x="360" y="16"/>
                      <a:pt x="359" y="19"/>
                    </a:cubicBezTo>
                    <a:cubicBezTo>
                      <a:pt x="356" y="13"/>
                      <a:pt x="358" y="6"/>
                      <a:pt x="357" y="0"/>
                    </a:cubicBezTo>
                    <a:cubicBezTo>
                      <a:pt x="355" y="6"/>
                      <a:pt x="356" y="17"/>
                      <a:pt x="352" y="22"/>
                    </a:cubicBezTo>
                    <a:cubicBezTo>
                      <a:pt x="350" y="17"/>
                      <a:pt x="351" y="11"/>
                      <a:pt x="350" y="6"/>
                    </a:cubicBezTo>
                    <a:cubicBezTo>
                      <a:pt x="349" y="12"/>
                      <a:pt x="349" y="17"/>
                      <a:pt x="348" y="23"/>
                    </a:cubicBezTo>
                    <a:cubicBezTo>
                      <a:pt x="347" y="16"/>
                      <a:pt x="348" y="9"/>
                      <a:pt x="346" y="3"/>
                    </a:cubicBezTo>
                    <a:cubicBezTo>
                      <a:pt x="347" y="9"/>
                      <a:pt x="346" y="15"/>
                      <a:pt x="345" y="21"/>
                    </a:cubicBezTo>
                    <a:cubicBezTo>
                      <a:pt x="345" y="20"/>
                      <a:pt x="345" y="18"/>
                      <a:pt x="345" y="16"/>
                    </a:cubicBezTo>
                    <a:cubicBezTo>
                      <a:pt x="344" y="19"/>
                      <a:pt x="345" y="25"/>
                      <a:pt x="343" y="28"/>
                    </a:cubicBezTo>
                    <a:cubicBezTo>
                      <a:pt x="343" y="27"/>
                      <a:pt x="341" y="6"/>
                      <a:pt x="341" y="2"/>
                    </a:cubicBezTo>
                    <a:cubicBezTo>
                      <a:pt x="340" y="5"/>
                      <a:pt x="339" y="21"/>
                      <a:pt x="339" y="28"/>
                    </a:cubicBezTo>
                    <a:cubicBezTo>
                      <a:pt x="339" y="28"/>
                      <a:pt x="339" y="28"/>
                      <a:pt x="339" y="28"/>
                    </a:cubicBezTo>
                    <a:cubicBezTo>
                      <a:pt x="338" y="25"/>
                      <a:pt x="337" y="24"/>
                      <a:pt x="336" y="30"/>
                    </a:cubicBezTo>
                    <a:cubicBezTo>
                      <a:pt x="336" y="27"/>
                      <a:pt x="335" y="25"/>
                      <a:pt x="334" y="23"/>
                    </a:cubicBezTo>
                    <a:cubicBezTo>
                      <a:pt x="333" y="25"/>
                      <a:pt x="333" y="26"/>
                      <a:pt x="333" y="28"/>
                    </a:cubicBezTo>
                    <a:cubicBezTo>
                      <a:pt x="332" y="27"/>
                      <a:pt x="332" y="26"/>
                      <a:pt x="331" y="25"/>
                    </a:cubicBezTo>
                    <a:cubicBezTo>
                      <a:pt x="331" y="20"/>
                      <a:pt x="330" y="15"/>
                      <a:pt x="330" y="11"/>
                    </a:cubicBezTo>
                    <a:cubicBezTo>
                      <a:pt x="331" y="14"/>
                      <a:pt x="330" y="17"/>
                      <a:pt x="330" y="20"/>
                    </a:cubicBezTo>
                    <a:cubicBezTo>
                      <a:pt x="328" y="15"/>
                      <a:pt x="329" y="9"/>
                      <a:pt x="327" y="3"/>
                    </a:cubicBezTo>
                    <a:cubicBezTo>
                      <a:pt x="325" y="8"/>
                      <a:pt x="325" y="15"/>
                      <a:pt x="325" y="20"/>
                    </a:cubicBezTo>
                    <a:cubicBezTo>
                      <a:pt x="325" y="19"/>
                      <a:pt x="323" y="9"/>
                      <a:pt x="323" y="5"/>
                    </a:cubicBezTo>
                    <a:cubicBezTo>
                      <a:pt x="322" y="13"/>
                      <a:pt x="321" y="29"/>
                      <a:pt x="321" y="30"/>
                    </a:cubicBezTo>
                    <a:cubicBezTo>
                      <a:pt x="321" y="30"/>
                      <a:pt x="320" y="19"/>
                      <a:pt x="320" y="16"/>
                    </a:cubicBezTo>
                    <a:cubicBezTo>
                      <a:pt x="320" y="16"/>
                      <a:pt x="319" y="17"/>
                      <a:pt x="319" y="18"/>
                    </a:cubicBezTo>
                    <a:cubicBezTo>
                      <a:pt x="318" y="12"/>
                      <a:pt x="317" y="6"/>
                      <a:pt x="315" y="0"/>
                    </a:cubicBezTo>
                    <a:cubicBezTo>
                      <a:pt x="316" y="9"/>
                      <a:pt x="317" y="19"/>
                      <a:pt x="317" y="28"/>
                    </a:cubicBezTo>
                    <a:cubicBezTo>
                      <a:pt x="316" y="30"/>
                      <a:pt x="314" y="24"/>
                      <a:pt x="312" y="19"/>
                    </a:cubicBezTo>
                    <a:cubicBezTo>
                      <a:pt x="310" y="27"/>
                      <a:pt x="312" y="35"/>
                      <a:pt x="312" y="43"/>
                    </a:cubicBezTo>
                    <a:cubicBezTo>
                      <a:pt x="312" y="43"/>
                      <a:pt x="312" y="43"/>
                      <a:pt x="312" y="43"/>
                    </a:cubicBezTo>
                    <a:cubicBezTo>
                      <a:pt x="309" y="34"/>
                      <a:pt x="307" y="24"/>
                      <a:pt x="305" y="15"/>
                    </a:cubicBezTo>
                    <a:cubicBezTo>
                      <a:pt x="306" y="20"/>
                      <a:pt x="307" y="26"/>
                      <a:pt x="307" y="32"/>
                    </a:cubicBezTo>
                    <a:cubicBezTo>
                      <a:pt x="307" y="31"/>
                      <a:pt x="302" y="20"/>
                      <a:pt x="299" y="15"/>
                    </a:cubicBezTo>
                    <a:cubicBezTo>
                      <a:pt x="298" y="12"/>
                      <a:pt x="296" y="10"/>
                      <a:pt x="295" y="7"/>
                    </a:cubicBezTo>
                    <a:cubicBezTo>
                      <a:pt x="297" y="14"/>
                      <a:pt x="298" y="22"/>
                      <a:pt x="300" y="29"/>
                    </a:cubicBezTo>
                    <a:cubicBezTo>
                      <a:pt x="302" y="34"/>
                      <a:pt x="302" y="39"/>
                      <a:pt x="303" y="44"/>
                    </a:cubicBezTo>
                    <a:cubicBezTo>
                      <a:pt x="299" y="33"/>
                      <a:pt x="290" y="19"/>
                      <a:pt x="290" y="8"/>
                    </a:cubicBezTo>
                    <a:cubicBezTo>
                      <a:pt x="289" y="13"/>
                      <a:pt x="286" y="38"/>
                      <a:pt x="285" y="38"/>
                    </a:cubicBezTo>
                    <a:cubicBezTo>
                      <a:pt x="281" y="33"/>
                      <a:pt x="282" y="26"/>
                      <a:pt x="280" y="20"/>
                    </a:cubicBezTo>
                    <a:cubicBezTo>
                      <a:pt x="279" y="23"/>
                      <a:pt x="279" y="25"/>
                      <a:pt x="279" y="27"/>
                    </a:cubicBezTo>
                    <a:cubicBezTo>
                      <a:pt x="278" y="25"/>
                      <a:pt x="277" y="23"/>
                      <a:pt x="275" y="22"/>
                    </a:cubicBezTo>
                    <a:cubicBezTo>
                      <a:pt x="276" y="25"/>
                      <a:pt x="277" y="30"/>
                      <a:pt x="278" y="35"/>
                    </a:cubicBezTo>
                    <a:cubicBezTo>
                      <a:pt x="278" y="40"/>
                      <a:pt x="278" y="45"/>
                      <a:pt x="277" y="49"/>
                    </a:cubicBezTo>
                    <a:cubicBezTo>
                      <a:pt x="276" y="48"/>
                      <a:pt x="275" y="43"/>
                      <a:pt x="273" y="40"/>
                    </a:cubicBezTo>
                    <a:cubicBezTo>
                      <a:pt x="272" y="41"/>
                      <a:pt x="272" y="43"/>
                      <a:pt x="272" y="44"/>
                    </a:cubicBezTo>
                    <a:cubicBezTo>
                      <a:pt x="271" y="39"/>
                      <a:pt x="270" y="34"/>
                      <a:pt x="268" y="29"/>
                    </a:cubicBezTo>
                    <a:cubicBezTo>
                      <a:pt x="268" y="36"/>
                      <a:pt x="271" y="44"/>
                      <a:pt x="271" y="52"/>
                    </a:cubicBezTo>
                    <a:cubicBezTo>
                      <a:pt x="271" y="51"/>
                      <a:pt x="270" y="50"/>
                      <a:pt x="270" y="49"/>
                    </a:cubicBezTo>
                    <a:cubicBezTo>
                      <a:pt x="269" y="44"/>
                      <a:pt x="267" y="38"/>
                      <a:pt x="265" y="33"/>
                    </a:cubicBezTo>
                    <a:cubicBezTo>
                      <a:pt x="264" y="31"/>
                      <a:pt x="264" y="30"/>
                      <a:pt x="263" y="28"/>
                    </a:cubicBezTo>
                    <a:cubicBezTo>
                      <a:pt x="263" y="29"/>
                      <a:pt x="263" y="29"/>
                      <a:pt x="264" y="30"/>
                    </a:cubicBezTo>
                    <a:cubicBezTo>
                      <a:pt x="263" y="29"/>
                      <a:pt x="263" y="28"/>
                      <a:pt x="263" y="28"/>
                    </a:cubicBezTo>
                    <a:cubicBezTo>
                      <a:pt x="263" y="31"/>
                      <a:pt x="263" y="35"/>
                      <a:pt x="263" y="39"/>
                    </a:cubicBezTo>
                    <a:cubicBezTo>
                      <a:pt x="262" y="37"/>
                      <a:pt x="261" y="34"/>
                      <a:pt x="260" y="32"/>
                    </a:cubicBezTo>
                    <a:cubicBezTo>
                      <a:pt x="261" y="37"/>
                      <a:pt x="263" y="42"/>
                      <a:pt x="263" y="48"/>
                    </a:cubicBezTo>
                    <a:cubicBezTo>
                      <a:pt x="263" y="51"/>
                      <a:pt x="263" y="53"/>
                      <a:pt x="263" y="56"/>
                    </a:cubicBezTo>
                    <a:cubicBezTo>
                      <a:pt x="263" y="57"/>
                      <a:pt x="263" y="57"/>
                      <a:pt x="263" y="58"/>
                    </a:cubicBezTo>
                    <a:cubicBezTo>
                      <a:pt x="259" y="55"/>
                      <a:pt x="259" y="45"/>
                      <a:pt x="259" y="40"/>
                    </a:cubicBezTo>
                    <a:cubicBezTo>
                      <a:pt x="258" y="41"/>
                      <a:pt x="257" y="52"/>
                      <a:pt x="258" y="56"/>
                    </a:cubicBezTo>
                    <a:cubicBezTo>
                      <a:pt x="255" y="50"/>
                      <a:pt x="250" y="38"/>
                      <a:pt x="248" y="35"/>
                    </a:cubicBezTo>
                    <a:cubicBezTo>
                      <a:pt x="249" y="39"/>
                      <a:pt x="250" y="42"/>
                      <a:pt x="251" y="46"/>
                    </a:cubicBezTo>
                    <a:cubicBezTo>
                      <a:pt x="247" y="39"/>
                      <a:pt x="242" y="32"/>
                      <a:pt x="239" y="27"/>
                    </a:cubicBezTo>
                    <a:cubicBezTo>
                      <a:pt x="244" y="37"/>
                      <a:pt x="250" y="50"/>
                      <a:pt x="253" y="63"/>
                    </a:cubicBezTo>
                    <a:cubicBezTo>
                      <a:pt x="252" y="61"/>
                      <a:pt x="251" y="59"/>
                      <a:pt x="250" y="57"/>
                    </a:cubicBezTo>
                    <a:cubicBezTo>
                      <a:pt x="250" y="60"/>
                      <a:pt x="251" y="63"/>
                      <a:pt x="252" y="66"/>
                    </a:cubicBezTo>
                    <a:cubicBezTo>
                      <a:pt x="251" y="65"/>
                      <a:pt x="250" y="63"/>
                      <a:pt x="249" y="62"/>
                    </a:cubicBezTo>
                    <a:cubicBezTo>
                      <a:pt x="250" y="63"/>
                      <a:pt x="250" y="65"/>
                      <a:pt x="250" y="67"/>
                    </a:cubicBezTo>
                    <a:cubicBezTo>
                      <a:pt x="249" y="63"/>
                      <a:pt x="246" y="59"/>
                      <a:pt x="244" y="56"/>
                    </a:cubicBezTo>
                    <a:cubicBezTo>
                      <a:pt x="245" y="60"/>
                      <a:pt x="248" y="64"/>
                      <a:pt x="249" y="68"/>
                    </a:cubicBezTo>
                    <a:cubicBezTo>
                      <a:pt x="249" y="69"/>
                      <a:pt x="249" y="70"/>
                      <a:pt x="249" y="72"/>
                    </a:cubicBezTo>
                    <a:cubicBezTo>
                      <a:pt x="248" y="67"/>
                      <a:pt x="246" y="63"/>
                      <a:pt x="243" y="59"/>
                    </a:cubicBezTo>
                    <a:cubicBezTo>
                      <a:pt x="243" y="62"/>
                      <a:pt x="244" y="65"/>
                      <a:pt x="244" y="68"/>
                    </a:cubicBezTo>
                    <a:cubicBezTo>
                      <a:pt x="244" y="68"/>
                      <a:pt x="243" y="67"/>
                      <a:pt x="242" y="66"/>
                    </a:cubicBezTo>
                    <a:cubicBezTo>
                      <a:pt x="243" y="69"/>
                      <a:pt x="247" y="76"/>
                      <a:pt x="247" y="77"/>
                    </a:cubicBezTo>
                    <a:cubicBezTo>
                      <a:pt x="247" y="78"/>
                      <a:pt x="247" y="79"/>
                      <a:pt x="247" y="80"/>
                    </a:cubicBezTo>
                    <a:cubicBezTo>
                      <a:pt x="245" y="75"/>
                      <a:pt x="243" y="71"/>
                      <a:pt x="241" y="67"/>
                    </a:cubicBezTo>
                    <a:cubicBezTo>
                      <a:pt x="242" y="70"/>
                      <a:pt x="243" y="73"/>
                      <a:pt x="244" y="77"/>
                    </a:cubicBezTo>
                    <a:cubicBezTo>
                      <a:pt x="243" y="76"/>
                      <a:pt x="241" y="74"/>
                      <a:pt x="240" y="71"/>
                    </a:cubicBezTo>
                    <a:cubicBezTo>
                      <a:pt x="242" y="75"/>
                      <a:pt x="245" y="88"/>
                      <a:pt x="245" y="90"/>
                    </a:cubicBezTo>
                    <a:cubicBezTo>
                      <a:pt x="244" y="90"/>
                      <a:pt x="240" y="81"/>
                      <a:pt x="239" y="76"/>
                    </a:cubicBezTo>
                    <a:cubicBezTo>
                      <a:pt x="240" y="84"/>
                      <a:pt x="241" y="91"/>
                      <a:pt x="241" y="98"/>
                    </a:cubicBezTo>
                    <a:cubicBezTo>
                      <a:pt x="241" y="98"/>
                      <a:pt x="241" y="98"/>
                      <a:pt x="241" y="99"/>
                    </a:cubicBezTo>
                    <a:cubicBezTo>
                      <a:pt x="240" y="89"/>
                      <a:pt x="236" y="84"/>
                      <a:pt x="231" y="77"/>
                    </a:cubicBezTo>
                    <a:cubicBezTo>
                      <a:pt x="234" y="86"/>
                      <a:pt x="236" y="93"/>
                      <a:pt x="237" y="102"/>
                    </a:cubicBezTo>
                    <a:cubicBezTo>
                      <a:pt x="235" y="99"/>
                      <a:pt x="234" y="97"/>
                      <a:pt x="234" y="94"/>
                    </a:cubicBezTo>
                    <a:cubicBezTo>
                      <a:pt x="234" y="98"/>
                      <a:pt x="235" y="102"/>
                      <a:pt x="234" y="106"/>
                    </a:cubicBezTo>
                    <a:cubicBezTo>
                      <a:pt x="233" y="104"/>
                      <a:pt x="232" y="101"/>
                      <a:pt x="232" y="99"/>
                    </a:cubicBezTo>
                    <a:cubicBezTo>
                      <a:pt x="232" y="105"/>
                      <a:pt x="231" y="112"/>
                      <a:pt x="231" y="118"/>
                    </a:cubicBezTo>
                    <a:cubicBezTo>
                      <a:pt x="230" y="114"/>
                      <a:pt x="230" y="111"/>
                      <a:pt x="229" y="108"/>
                    </a:cubicBezTo>
                    <a:cubicBezTo>
                      <a:pt x="230" y="114"/>
                      <a:pt x="228" y="131"/>
                      <a:pt x="227" y="132"/>
                    </a:cubicBezTo>
                    <a:cubicBezTo>
                      <a:pt x="227" y="130"/>
                      <a:pt x="227" y="128"/>
                      <a:pt x="227" y="126"/>
                    </a:cubicBezTo>
                    <a:cubicBezTo>
                      <a:pt x="224" y="133"/>
                      <a:pt x="224" y="141"/>
                      <a:pt x="224" y="150"/>
                    </a:cubicBezTo>
                    <a:cubicBezTo>
                      <a:pt x="224" y="150"/>
                      <a:pt x="224" y="151"/>
                      <a:pt x="224" y="152"/>
                    </a:cubicBezTo>
                    <a:cubicBezTo>
                      <a:pt x="223" y="147"/>
                      <a:pt x="223" y="143"/>
                      <a:pt x="222" y="139"/>
                    </a:cubicBezTo>
                    <a:cubicBezTo>
                      <a:pt x="221" y="143"/>
                      <a:pt x="222" y="149"/>
                      <a:pt x="222" y="153"/>
                    </a:cubicBezTo>
                    <a:cubicBezTo>
                      <a:pt x="223" y="159"/>
                      <a:pt x="223" y="165"/>
                      <a:pt x="225" y="171"/>
                    </a:cubicBezTo>
                    <a:cubicBezTo>
                      <a:pt x="225" y="170"/>
                      <a:pt x="225" y="170"/>
                      <a:pt x="224" y="170"/>
                    </a:cubicBezTo>
                    <a:cubicBezTo>
                      <a:pt x="222" y="164"/>
                      <a:pt x="220" y="157"/>
                      <a:pt x="218" y="152"/>
                    </a:cubicBezTo>
                    <a:cubicBezTo>
                      <a:pt x="219" y="157"/>
                      <a:pt x="220" y="162"/>
                      <a:pt x="221" y="167"/>
                    </a:cubicBezTo>
                    <a:cubicBezTo>
                      <a:pt x="218" y="166"/>
                      <a:pt x="214" y="171"/>
                      <a:pt x="214" y="177"/>
                    </a:cubicBezTo>
                    <a:cubicBezTo>
                      <a:pt x="214" y="184"/>
                      <a:pt x="220" y="198"/>
                      <a:pt x="220" y="203"/>
                    </a:cubicBezTo>
                    <a:cubicBezTo>
                      <a:pt x="220" y="208"/>
                      <a:pt x="222" y="221"/>
                      <a:pt x="225" y="230"/>
                    </a:cubicBezTo>
                    <a:cubicBezTo>
                      <a:pt x="227" y="237"/>
                      <a:pt x="226" y="241"/>
                      <a:pt x="228" y="245"/>
                    </a:cubicBezTo>
                    <a:cubicBezTo>
                      <a:pt x="229" y="246"/>
                      <a:pt x="229" y="246"/>
                      <a:pt x="229" y="247"/>
                    </a:cubicBezTo>
                    <a:cubicBezTo>
                      <a:pt x="230" y="248"/>
                      <a:pt x="231" y="250"/>
                      <a:pt x="231" y="251"/>
                    </a:cubicBezTo>
                    <a:cubicBezTo>
                      <a:pt x="232" y="252"/>
                      <a:pt x="232" y="253"/>
                      <a:pt x="233" y="254"/>
                    </a:cubicBezTo>
                    <a:cubicBezTo>
                      <a:pt x="234" y="256"/>
                      <a:pt x="235" y="258"/>
                      <a:pt x="236" y="260"/>
                    </a:cubicBezTo>
                    <a:cubicBezTo>
                      <a:pt x="239" y="264"/>
                      <a:pt x="245" y="269"/>
                      <a:pt x="248" y="270"/>
                    </a:cubicBezTo>
                    <a:cubicBezTo>
                      <a:pt x="249" y="281"/>
                      <a:pt x="255" y="304"/>
                      <a:pt x="261" y="314"/>
                    </a:cubicBezTo>
                    <a:cubicBezTo>
                      <a:pt x="261" y="315"/>
                      <a:pt x="262" y="317"/>
                      <a:pt x="263" y="318"/>
                    </a:cubicBezTo>
                    <a:cubicBezTo>
                      <a:pt x="263" y="318"/>
                      <a:pt x="263" y="319"/>
                      <a:pt x="263" y="320"/>
                    </a:cubicBezTo>
                    <a:cubicBezTo>
                      <a:pt x="268" y="328"/>
                      <a:pt x="276" y="340"/>
                      <a:pt x="284" y="351"/>
                    </a:cubicBezTo>
                    <a:cubicBezTo>
                      <a:pt x="290" y="379"/>
                      <a:pt x="289" y="413"/>
                      <a:pt x="256" y="434"/>
                    </a:cubicBezTo>
                    <a:cubicBezTo>
                      <a:pt x="242" y="440"/>
                      <a:pt x="214" y="453"/>
                      <a:pt x="180" y="461"/>
                    </a:cubicBezTo>
                    <a:cubicBezTo>
                      <a:pt x="147" y="469"/>
                      <a:pt x="93" y="485"/>
                      <a:pt x="71" y="562"/>
                    </a:cubicBezTo>
                    <a:cubicBezTo>
                      <a:pt x="62" y="596"/>
                      <a:pt x="64" y="618"/>
                      <a:pt x="69" y="658"/>
                    </a:cubicBezTo>
                    <a:cubicBezTo>
                      <a:pt x="57" y="746"/>
                      <a:pt x="47" y="812"/>
                      <a:pt x="46" y="862"/>
                    </a:cubicBezTo>
                    <a:cubicBezTo>
                      <a:pt x="46" y="894"/>
                      <a:pt x="39" y="915"/>
                      <a:pt x="36" y="929"/>
                    </a:cubicBezTo>
                    <a:cubicBezTo>
                      <a:pt x="19" y="976"/>
                      <a:pt x="23" y="1098"/>
                      <a:pt x="21" y="1130"/>
                    </a:cubicBezTo>
                    <a:cubicBezTo>
                      <a:pt x="17" y="1185"/>
                      <a:pt x="13" y="1185"/>
                      <a:pt x="13" y="1191"/>
                    </a:cubicBezTo>
                    <a:cubicBezTo>
                      <a:pt x="13" y="1216"/>
                      <a:pt x="8" y="1227"/>
                      <a:pt x="4" y="1239"/>
                    </a:cubicBezTo>
                    <a:cubicBezTo>
                      <a:pt x="4" y="1241"/>
                      <a:pt x="3" y="1243"/>
                      <a:pt x="3" y="1245"/>
                    </a:cubicBezTo>
                    <a:cubicBezTo>
                      <a:pt x="3" y="1245"/>
                      <a:pt x="5" y="1303"/>
                      <a:pt x="3" y="1321"/>
                    </a:cubicBezTo>
                    <a:cubicBezTo>
                      <a:pt x="0" y="1339"/>
                      <a:pt x="2" y="1350"/>
                      <a:pt x="3" y="1362"/>
                    </a:cubicBezTo>
                    <a:cubicBezTo>
                      <a:pt x="4" y="1373"/>
                      <a:pt x="14" y="1390"/>
                      <a:pt x="17" y="1404"/>
                    </a:cubicBezTo>
                    <a:cubicBezTo>
                      <a:pt x="23" y="1434"/>
                      <a:pt x="31" y="1434"/>
                      <a:pt x="36" y="1444"/>
                    </a:cubicBezTo>
                    <a:cubicBezTo>
                      <a:pt x="42" y="1454"/>
                      <a:pt x="57" y="1461"/>
                      <a:pt x="59" y="1464"/>
                    </a:cubicBezTo>
                    <a:cubicBezTo>
                      <a:pt x="61" y="1467"/>
                      <a:pt x="69" y="1474"/>
                      <a:pt x="76" y="1473"/>
                    </a:cubicBezTo>
                    <a:cubicBezTo>
                      <a:pt x="83" y="1471"/>
                      <a:pt x="82" y="1462"/>
                      <a:pt x="82" y="1462"/>
                    </a:cubicBezTo>
                    <a:cubicBezTo>
                      <a:pt x="82" y="1462"/>
                      <a:pt x="85" y="1463"/>
                      <a:pt x="88" y="1463"/>
                    </a:cubicBezTo>
                    <a:cubicBezTo>
                      <a:pt x="91" y="1463"/>
                      <a:pt x="103" y="1464"/>
                      <a:pt x="106" y="1461"/>
                    </a:cubicBezTo>
                    <a:cubicBezTo>
                      <a:pt x="114" y="1453"/>
                      <a:pt x="103" y="1444"/>
                      <a:pt x="103" y="1444"/>
                    </a:cubicBezTo>
                    <a:cubicBezTo>
                      <a:pt x="111" y="1443"/>
                      <a:pt x="111" y="1443"/>
                      <a:pt x="111" y="1443"/>
                    </a:cubicBezTo>
                    <a:cubicBezTo>
                      <a:pt x="120" y="1437"/>
                      <a:pt x="109" y="1426"/>
                      <a:pt x="109" y="1426"/>
                    </a:cubicBezTo>
                    <a:cubicBezTo>
                      <a:pt x="109" y="1423"/>
                      <a:pt x="88" y="1425"/>
                      <a:pt x="88" y="1422"/>
                    </a:cubicBezTo>
                    <a:cubicBezTo>
                      <a:pt x="88" y="1420"/>
                      <a:pt x="110" y="1413"/>
                      <a:pt x="109" y="1412"/>
                    </a:cubicBezTo>
                    <a:cubicBezTo>
                      <a:pt x="108" y="1385"/>
                      <a:pt x="86" y="1409"/>
                      <a:pt x="83" y="1405"/>
                    </a:cubicBezTo>
                    <a:cubicBezTo>
                      <a:pt x="76" y="1394"/>
                      <a:pt x="70" y="1405"/>
                      <a:pt x="68" y="1393"/>
                    </a:cubicBezTo>
                    <a:cubicBezTo>
                      <a:pt x="67" y="1382"/>
                      <a:pt x="61" y="1380"/>
                      <a:pt x="63" y="1377"/>
                    </a:cubicBezTo>
                    <a:cubicBezTo>
                      <a:pt x="68" y="1368"/>
                      <a:pt x="60" y="1358"/>
                      <a:pt x="63" y="1351"/>
                    </a:cubicBezTo>
                    <a:cubicBezTo>
                      <a:pt x="66" y="1345"/>
                      <a:pt x="59" y="1330"/>
                      <a:pt x="59" y="1330"/>
                    </a:cubicBezTo>
                    <a:cubicBezTo>
                      <a:pt x="59" y="1330"/>
                      <a:pt x="69" y="1336"/>
                      <a:pt x="73" y="1349"/>
                    </a:cubicBezTo>
                    <a:cubicBezTo>
                      <a:pt x="78" y="1361"/>
                      <a:pt x="91" y="1382"/>
                      <a:pt x="105" y="1372"/>
                    </a:cubicBezTo>
                    <a:cubicBezTo>
                      <a:pt x="119" y="1362"/>
                      <a:pt x="100" y="1330"/>
                      <a:pt x="88" y="1318"/>
                    </a:cubicBezTo>
                    <a:cubicBezTo>
                      <a:pt x="82" y="1311"/>
                      <a:pt x="82" y="1302"/>
                      <a:pt x="83" y="1293"/>
                    </a:cubicBezTo>
                    <a:cubicBezTo>
                      <a:pt x="83" y="1293"/>
                      <a:pt x="85" y="1278"/>
                      <a:pt x="84" y="1273"/>
                    </a:cubicBezTo>
                    <a:cubicBezTo>
                      <a:pt x="84" y="1262"/>
                      <a:pt x="75" y="1249"/>
                      <a:pt x="77" y="1246"/>
                    </a:cubicBezTo>
                    <a:cubicBezTo>
                      <a:pt x="78" y="1243"/>
                      <a:pt x="82" y="1225"/>
                      <a:pt x="84" y="1211"/>
                    </a:cubicBezTo>
                    <a:cubicBezTo>
                      <a:pt x="86" y="1197"/>
                      <a:pt x="119" y="1069"/>
                      <a:pt x="123" y="1041"/>
                    </a:cubicBezTo>
                    <a:cubicBezTo>
                      <a:pt x="132" y="989"/>
                      <a:pt x="143" y="974"/>
                      <a:pt x="138" y="938"/>
                    </a:cubicBezTo>
                    <a:cubicBezTo>
                      <a:pt x="139" y="912"/>
                      <a:pt x="148" y="841"/>
                      <a:pt x="150" y="828"/>
                    </a:cubicBezTo>
                    <a:cubicBezTo>
                      <a:pt x="151" y="825"/>
                      <a:pt x="151" y="812"/>
                      <a:pt x="152" y="803"/>
                    </a:cubicBezTo>
                    <a:cubicBezTo>
                      <a:pt x="153" y="798"/>
                      <a:pt x="154" y="789"/>
                      <a:pt x="154" y="778"/>
                    </a:cubicBezTo>
                    <a:cubicBezTo>
                      <a:pt x="154" y="779"/>
                      <a:pt x="154" y="779"/>
                      <a:pt x="154" y="779"/>
                    </a:cubicBezTo>
                    <a:cubicBezTo>
                      <a:pt x="155" y="791"/>
                      <a:pt x="165" y="815"/>
                      <a:pt x="167" y="848"/>
                    </a:cubicBezTo>
                    <a:cubicBezTo>
                      <a:pt x="166" y="875"/>
                      <a:pt x="172" y="939"/>
                      <a:pt x="174" y="964"/>
                    </a:cubicBezTo>
                    <a:cubicBezTo>
                      <a:pt x="183" y="1124"/>
                      <a:pt x="150" y="1163"/>
                      <a:pt x="149" y="1194"/>
                    </a:cubicBezTo>
                    <a:cubicBezTo>
                      <a:pt x="153" y="1328"/>
                      <a:pt x="110" y="1503"/>
                      <a:pt x="183" y="1729"/>
                    </a:cubicBezTo>
                    <a:cubicBezTo>
                      <a:pt x="187" y="1741"/>
                      <a:pt x="187" y="1785"/>
                      <a:pt x="191" y="1808"/>
                    </a:cubicBezTo>
                    <a:cubicBezTo>
                      <a:pt x="192" y="1814"/>
                      <a:pt x="203" y="1841"/>
                      <a:pt x="204" y="1878"/>
                    </a:cubicBezTo>
                    <a:cubicBezTo>
                      <a:pt x="205" y="1938"/>
                      <a:pt x="199" y="2015"/>
                      <a:pt x="200" y="2058"/>
                    </a:cubicBezTo>
                    <a:cubicBezTo>
                      <a:pt x="203" y="2128"/>
                      <a:pt x="229" y="2192"/>
                      <a:pt x="239" y="2237"/>
                    </a:cubicBezTo>
                    <a:cubicBezTo>
                      <a:pt x="249" y="2282"/>
                      <a:pt x="253" y="2318"/>
                      <a:pt x="251" y="2327"/>
                    </a:cubicBezTo>
                    <a:cubicBezTo>
                      <a:pt x="250" y="2334"/>
                      <a:pt x="248" y="2349"/>
                      <a:pt x="254" y="2362"/>
                    </a:cubicBezTo>
                    <a:cubicBezTo>
                      <a:pt x="254" y="2363"/>
                      <a:pt x="236" y="2408"/>
                      <a:pt x="226" y="2416"/>
                    </a:cubicBezTo>
                    <a:cubicBezTo>
                      <a:pt x="216" y="2424"/>
                      <a:pt x="214" y="2431"/>
                      <a:pt x="207" y="2435"/>
                    </a:cubicBezTo>
                    <a:cubicBezTo>
                      <a:pt x="199" y="2440"/>
                      <a:pt x="195" y="2444"/>
                      <a:pt x="193" y="2453"/>
                    </a:cubicBezTo>
                    <a:cubicBezTo>
                      <a:pt x="190" y="2460"/>
                      <a:pt x="183" y="2470"/>
                      <a:pt x="188" y="2475"/>
                    </a:cubicBezTo>
                    <a:cubicBezTo>
                      <a:pt x="189" y="2476"/>
                      <a:pt x="190" y="2476"/>
                      <a:pt x="191" y="2477"/>
                    </a:cubicBezTo>
                    <a:cubicBezTo>
                      <a:pt x="191" y="2477"/>
                      <a:pt x="191" y="2477"/>
                      <a:pt x="191" y="2477"/>
                    </a:cubicBezTo>
                    <a:cubicBezTo>
                      <a:pt x="191" y="2479"/>
                      <a:pt x="191" y="2482"/>
                      <a:pt x="192" y="2483"/>
                    </a:cubicBezTo>
                    <a:cubicBezTo>
                      <a:pt x="195" y="2489"/>
                      <a:pt x="200" y="2490"/>
                      <a:pt x="207" y="2490"/>
                    </a:cubicBezTo>
                    <a:cubicBezTo>
                      <a:pt x="208" y="2488"/>
                      <a:pt x="208" y="2488"/>
                      <a:pt x="208" y="2488"/>
                    </a:cubicBezTo>
                    <a:cubicBezTo>
                      <a:pt x="208" y="2491"/>
                      <a:pt x="208" y="2493"/>
                      <a:pt x="210" y="2495"/>
                    </a:cubicBezTo>
                    <a:cubicBezTo>
                      <a:pt x="215" y="2502"/>
                      <a:pt x="229" y="2506"/>
                      <a:pt x="236" y="2499"/>
                    </a:cubicBezTo>
                    <a:cubicBezTo>
                      <a:pt x="244" y="2504"/>
                      <a:pt x="259" y="2505"/>
                      <a:pt x="265" y="2497"/>
                    </a:cubicBezTo>
                    <a:cubicBezTo>
                      <a:pt x="270" y="2510"/>
                      <a:pt x="287" y="2508"/>
                      <a:pt x="298" y="2506"/>
                    </a:cubicBezTo>
                    <a:cubicBezTo>
                      <a:pt x="309" y="2503"/>
                      <a:pt x="313" y="2496"/>
                      <a:pt x="319" y="2491"/>
                    </a:cubicBezTo>
                    <a:cubicBezTo>
                      <a:pt x="325" y="2486"/>
                      <a:pt x="330" y="2481"/>
                      <a:pt x="328" y="2468"/>
                    </a:cubicBezTo>
                    <a:cubicBezTo>
                      <a:pt x="326" y="2456"/>
                      <a:pt x="328" y="2455"/>
                      <a:pt x="329" y="2440"/>
                    </a:cubicBezTo>
                    <a:cubicBezTo>
                      <a:pt x="330" y="2431"/>
                      <a:pt x="337" y="2428"/>
                      <a:pt x="338" y="2413"/>
                    </a:cubicBezTo>
                    <a:cubicBezTo>
                      <a:pt x="339" y="2401"/>
                      <a:pt x="331" y="2351"/>
                      <a:pt x="332" y="2344"/>
                    </a:cubicBezTo>
                    <a:cubicBezTo>
                      <a:pt x="334" y="2328"/>
                      <a:pt x="324" y="2315"/>
                      <a:pt x="320" y="2289"/>
                    </a:cubicBezTo>
                    <a:cubicBezTo>
                      <a:pt x="317" y="2263"/>
                      <a:pt x="326" y="2174"/>
                      <a:pt x="326" y="2158"/>
                    </a:cubicBezTo>
                    <a:cubicBezTo>
                      <a:pt x="326" y="2127"/>
                      <a:pt x="341" y="2077"/>
                      <a:pt x="337" y="2014"/>
                    </a:cubicBezTo>
                    <a:cubicBezTo>
                      <a:pt x="335" y="1978"/>
                      <a:pt x="319" y="1868"/>
                      <a:pt x="319" y="1843"/>
                    </a:cubicBezTo>
                    <a:cubicBezTo>
                      <a:pt x="319" y="1839"/>
                      <a:pt x="318" y="1811"/>
                      <a:pt x="319" y="1806"/>
                    </a:cubicBezTo>
                    <a:cubicBezTo>
                      <a:pt x="324" y="1790"/>
                      <a:pt x="336" y="1587"/>
                      <a:pt x="336" y="1585"/>
                    </a:cubicBezTo>
                    <a:cubicBezTo>
                      <a:pt x="338" y="1561"/>
                      <a:pt x="353" y="1416"/>
                      <a:pt x="353" y="1416"/>
                    </a:cubicBezTo>
                    <a:cubicBezTo>
                      <a:pt x="359" y="1416"/>
                      <a:pt x="359" y="1416"/>
                      <a:pt x="359" y="1416"/>
                    </a:cubicBezTo>
                    <a:cubicBezTo>
                      <a:pt x="359" y="1416"/>
                      <a:pt x="377" y="1558"/>
                      <a:pt x="379" y="1582"/>
                    </a:cubicBezTo>
                    <a:cubicBezTo>
                      <a:pt x="379" y="1584"/>
                      <a:pt x="390" y="1790"/>
                      <a:pt x="394" y="1806"/>
                    </a:cubicBezTo>
                    <a:cubicBezTo>
                      <a:pt x="396" y="1811"/>
                      <a:pt x="395" y="1839"/>
                      <a:pt x="395" y="1843"/>
                    </a:cubicBezTo>
                    <a:cubicBezTo>
                      <a:pt x="395" y="1868"/>
                      <a:pt x="379" y="1978"/>
                      <a:pt x="377" y="2014"/>
                    </a:cubicBezTo>
                    <a:cubicBezTo>
                      <a:pt x="373" y="2077"/>
                      <a:pt x="387" y="2127"/>
                      <a:pt x="387" y="2158"/>
                    </a:cubicBezTo>
                    <a:cubicBezTo>
                      <a:pt x="387" y="2174"/>
                      <a:pt x="396" y="2263"/>
                      <a:pt x="393" y="2289"/>
                    </a:cubicBezTo>
                    <a:cubicBezTo>
                      <a:pt x="390" y="2315"/>
                      <a:pt x="380" y="2328"/>
                      <a:pt x="382" y="2344"/>
                    </a:cubicBezTo>
                    <a:cubicBezTo>
                      <a:pt x="383" y="2351"/>
                      <a:pt x="375" y="2401"/>
                      <a:pt x="375" y="2413"/>
                    </a:cubicBezTo>
                    <a:cubicBezTo>
                      <a:pt x="376" y="2428"/>
                      <a:pt x="384" y="2431"/>
                      <a:pt x="384" y="2440"/>
                    </a:cubicBezTo>
                    <a:cubicBezTo>
                      <a:pt x="386" y="2455"/>
                      <a:pt x="387" y="2456"/>
                      <a:pt x="385" y="2468"/>
                    </a:cubicBezTo>
                    <a:cubicBezTo>
                      <a:pt x="384" y="2481"/>
                      <a:pt x="388" y="2486"/>
                      <a:pt x="394" y="2491"/>
                    </a:cubicBezTo>
                    <a:cubicBezTo>
                      <a:pt x="400" y="2496"/>
                      <a:pt x="405" y="2503"/>
                      <a:pt x="416" y="2506"/>
                    </a:cubicBezTo>
                    <a:cubicBezTo>
                      <a:pt x="426" y="2508"/>
                      <a:pt x="444" y="2510"/>
                      <a:pt x="448" y="2497"/>
                    </a:cubicBezTo>
                    <a:cubicBezTo>
                      <a:pt x="454" y="2505"/>
                      <a:pt x="470" y="2504"/>
                      <a:pt x="478" y="2499"/>
                    </a:cubicBezTo>
                    <a:cubicBezTo>
                      <a:pt x="484" y="2506"/>
                      <a:pt x="499" y="2502"/>
                      <a:pt x="504" y="2495"/>
                    </a:cubicBezTo>
                    <a:cubicBezTo>
                      <a:pt x="505" y="2493"/>
                      <a:pt x="506" y="2491"/>
                      <a:pt x="506" y="2489"/>
                    </a:cubicBezTo>
                    <a:cubicBezTo>
                      <a:pt x="507" y="2490"/>
                      <a:pt x="507" y="2490"/>
                      <a:pt x="507" y="2490"/>
                    </a:cubicBezTo>
                    <a:cubicBezTo>
                      <a:pt x="513" y="2490"/>
                      <a:pt x="521" y="2488"/>
                      <a:pt x="522" y="2483"/>
                    </a:cubicBezTo>
                    <a:cubicBezTo>
                      <a:pt x="523" y="2482"/>
                      <a:pt x="523" y="2479"/>
                      <a:pt x="523" y="2477"/>
                    </a:cubicBezTo>
                    <a:cubicBezTo>
                      <a:pt x="523" y="2477"/>
                      <a:pt x="523" y="2477"/>
                      <a:pt x="523" y="2477"/>
                    </a:cubicBezTo>
                    <a:cubicBezTo>
                      <a:pt x="524" y="2476"/>
                      <a:pt x="525" y="2476"/>
                      <a:pt x="525" y="2475"/>
                    </a:cubicBezTo>
                    <a:cubicBezTo>
                      <a:pt x="531" y="2470"/>
                      <a:pt x="523" y="2460"/>
                      <a:pt x="521" y="2453"/>
                    </a:cubicBezTo>
                    <a:cubicBezTo>
                      <a:pt x="518" y="2444"/>
                      <a:pt x="514" y="2440"/>
                      <a:pt x="507" y="2435"/>
                    </a:cubicBezTo>
                    <a:cubicBezTo>
                      <a:pt x="500" y="2431"/>
                      <a:pt x="497" y="2424"/>
                      <a:pt x="488" y="2416"/>
                    </a:cubicBezTo>
                    <a:cubicBezTo>
                      <a:pt x="478" y="2408"/>
                      <a:pt x="460" y="2363"/>
                      <a:pt x="460" y="2362"/>
                    </a:cubicBezTo>
                    <a:cubicBezTo>
                      <a:pt x="466" y="2349"/>
                      <a:pt x="464" y="2334"/>
                      <a:pt x="462" y="2327"/>
                    </a:cubicBezTo>
                    <a:cubicBezTo>
                      <a:pt x="460" y="2318"/>
                      <a:pt x="464" y="2282"/>
                      <a:pt x="474" y="2237"/>
                    </a:cubicBezTo>
                    <a:cubicBezTo>
                      <a:pt x="484" y="2192"/>
                      <a:pt x="510" y="2128"/>
                      <a:pt x="513" y="2058"/>
                    </a:cubicBezTo>
                    <a:cubicBezTo>
                      <a:pt x="515" y="2015"/>
                      <a:pt x="509" y="1938"/>
                      <a:pt x="510" y="1878"/>
                    </a:cubicBezTo>
                    <a:cubicBezTo>
                      <a:pt x="511" y="1841"/>
                      <a:pt x="521" y="1814"/>
                      <a:pt x="522" y="1808"/>
                    </a:cubicBezTo>
                    <a:cubicBezTo>
                      <a:pt x="527" y="1785"/>
                      <a:pt x="527" y="1741"/>
                      <a:pt x="530" y="1729"/>
                    </a:cubicBezTo>
                    <a:cubicBezTo>
                      <a:pt x="587" y="1523"/>
                      <a:pt x="569" y="1347"/>
                      <a:pt x="567" y="1304"/>
                    </a:cubicBezTo>
                    <a:cubicBezTo>
                      <a:pt x="567" y="1304"/>
                      <a:pt x="569" y="1185"/>
                      <a:pt x="567" y="1170"/>
                    </a:cubicBezTo>
                    <a:cubicBezTo>
                      <a:pt x="530" y="1051"/>
                      <a:pt x="549" y="969"/>
                      <a:pt x="546" y="961"/>
                    </a:cubicBezTo>
                    <a:cubicBezTo>
                      <a:pt x="547" y="935"/>
                      <a:pt x="555" y="874"/>
                      <a:pt x="554" y="847"/>
                    </a:cubicBezTo>
                    <a:cubicBezTo>
                      <a:pt x="556" y="815"/>
                      <a:pt x="559" y="791"/>
                      <a:pt x="560" y="779"/>
                    </a:cubicBezTo>
                    <a:cubicBezTo>
                      <a:pt x="560" y="778"/>
                      <a:pt x="560" y="778"/>
                      <a:pt x="560" y="778"/>
                    </a:cubicBezTo>
                    <a:cubicBezTo>
                      <a:pt x="560" y="782"/>
                      <a:pt x="560" y="786"/>
                      <a:pt x="560" y="790"/>
                    </a:cubicBezTo>
                    <a:cubicBezTo>
                      <a:pt x="560" y="793"/>
                      <a:pt x="560" y="793"/>
                      <a:pt x="560" y="793"/>
                    </a:cubicBezTo>
                    <a:cubicBezTo>
                      <a:pt x="561" y="797"/>
                      <a:pt x="561" y="797"/>
                      <a:pt x="561" y="797"/>
                    </a:cubicBezTo>
                    <a:cubicBezTo>
                      <a:pt x="561" y="799"/>
                      <a:pt x="561" y="801"/>
                      <a:pt x="562" y="803"/>
                    </a:cubicBezTo>
                    <a:cubicBezTo>
                      <a:pt x="563" y="812"/>
                      <a:pt x="565" y="826"/>
                      <a:pt x="565" y="826"/>
                    </a:cubicBezTo>
                    <a:cubicBezTo>
                      <a:pt x="580" y="946"/>
                      <a:pt x="580" y="946"/>
                      <a:pt x="580" y="946"/>
                    </a:cubicBezTo>
                    <a:cubicBezTo>
                      <a:pt x="575" y="982"/>
                      <a:pt x="587" y="997"/>
                      <a:pt x="596" y="1049"/>
                    </a:cubicBezTo>
                    <a:cubicBezTo>
                      <a:pt x="600" y="1076"/>
                      <a:pt x="632" y="1205"/>
                      <a:pt x="634" y="1219"/>
                    </a:cubicBezTo>
                    <a:cubicBezTo>
                      <a:pt x="636" y="1232"/>
                      <a:pt x="641" y="1247"/>
                      <a:pt x="643" y="1250"/>
                    </a:cubicBezTo>
                    <a:cubicBezTo>
                      <a:pt x="644" y="1253"/>
                      <a:pt x="638" y="1268"/>
                      <a:pt x="636" y="1281"/>
                    </a:cubicBezTo>
                    <a:cubicBezTo>
                      <a:pt x="635" y="1282"/>
                      <a:pt x="635" y="1283"/>
                      <a:pt x="635" y="1285"/>
                    </a:cubicBezTo>
                    <a:cubicBezTo>
                      <a:pt x="635" y="1285"/>
                      <a:pt x="635" y="1285"/>
                      <a:pt x="635" y="1286"/>
                    </a:cubicBezTo>
                    <a:cubicBezTo>
                      <a:pt x="634" y="1290"/>
                      <a:pt x="635" y="1293"/>
                      <a:pt x="636" y="1298"/>
                    </a:cubicBezTo>
                    <a:cubicBezTo>
                      <a:pt x="637" y="1307"/>
                      <a:pt x="638" y="1316"/>
                      <a:pt x="632" y="1322"/>
                    </a:cubicBezTo>
                    <a:cubicBezTo>
                      <a:pt x="620" y="1334"/>
                      <a:pt x="601" y="1368"/>
                      <a:pt x="615" y="1378"/>
                    </a:cubicBezTo>
                    <a:cubicBezTo>
                      <a:pt x="630" y="1389"/>
                      <a:pt x="643" y="1364"/>
                      <a:pt x="647" y="1352"/>
                    </a:cubicBezTo>
                    <a:cubicBezTo>
                      <a:pt x="652" y="1339"/>
                      <a:pt x="660" y="1337"/>
                      <a:pt x="660" y="1337"/>
                    </a:cubicBezTo>
                    <a:cubicBezTo>
                      <a:pt x="660" y="1337"/>
                      <a:pt x="652" y="1351"/>
                      <a:pt x="655" y="1358"/>
                    </a:cubicBezTo>
                    <a:cubicBezTo>
                      <a:pt x="658" y="1364"/>
                      <a:pt x="650" y="1375"/>
                      <a:pt x="655" y="1383"/>
                    </a:cubicBezTo>
                    <a:cubicBezTo>
                      <a:pt x="657" y="1386"/>
                      <a:pt x="651" y="1388"/>
                      <a:pt x="650" y="1400"/>
                    </a:cubicBezTo>
                    <a:cubicBezTo>
                      <a:pt x="648" y="1411"/>
                      <a:pt x="642" y="1400"/>
                      <a:pt x="635" y="1412"/>
                    </a:cubicBezTo>
                    <a:cubicBezTo>
                      <a:pt x="632" y="1415"/>
                      <a:pt x="611" y="1391"/>
                      <a:pt x="609" y="1419"/>
                    </a:cubicBezTo>
                    <a:cubicBezTo>
                      <a:pt x="609" y="1421"/>
                      <a:pt x="630" y="1427"/>
                      <a:pt x="630" y="1429"/>
                    </a:cubicBezTo>
                    <a:cubicBezTo>
                      <a:pt x="630" y="1431"/>
                      <a:pt x="609" y="1430"/>
                      <a:pt x="609" y="1433"/>
                    </a:cubicBezTo>
                    <a:cubicBezTo>
                      <a:pt x="609" y="1433"/>
                      <a:pt x="598" y="1444"/>
                      <a:pt x="607" y="1450"/>
                    </a:cubicBezTo>
                    <a:cubicBezTo>
                      <a:pt x="615" y="1451"/>
                      <a:pt x="615" y="1451"/>
                      <a:pt x="615" y="1451"/>
                    </a:cubicBezTo>
                    <a:cubicBezTo>
                      <a:pt x="615" y="1451"/>
                      <a:pt x="604" y="1459"/>
                      <a:pt x="612" y="1468"/>
                    </a:cubicBezTo>
                    <a:cubicBezTo>
                      <a:pt x="615" y="1471"/>
                      <a:pt x="627" y="1469"/>
                      <a:pt x="630" y="1469"/>
                    </a:cubicBezTo>
                    <a:cubicBezTo>
                      <a:pt x="633" y="1469"/>
                      <a:pt x="636" y="1469"/>
                      <a:pt x="636" y="1469"/>
                    </a:cubicBezTo>
                    <a:cubicBezTo>
                      <a:pt x="636" y="1469"/>
                      <a:pt x="635" y="1478"/>
                      <a:pt x="642" y="1479"/>
                    </a:cubicBezTo>
                    <a:cubicBezTo>
                      <a:pt x="649" y="1480"/>
                      <a:pt x="657" y="1474"/>
                      <a:pt x="659" y="1470"/>
                    </a:cubicBezTo>
                    <a:cubicBezTo>
                      <a:pt x="661" y="1467"/>
                      <a:pt x="676" y="1460"/>
                      <a:pt x="682" y="1450"/>
                    </a:cubicBezTo>
                    <a:cubicBezTo>
                      <a:pt x="687" y="1441"/>
                      <a:pt x="695" y="1440"/>
                      <a:pt x="701" y="1411"/>
                    </a:cubicBezTo>
                    <a:cubicBezTo>
                      <a:pt x="704" y="1397"/>
                      <a:pt x="714" y="1379"/>
                      <a:pt x="715" y="1368"/>
                    </a:cubicBezTo>
                    <a:cubicBezTo>
                      <a:pt x="716" y="1357"/>
                      <a:pt x="718" y="1346"/>
                      <a:pt x="715" y="1328"/>
                    </a:cubicBezTo>
                    <a:close/>
                    <a:moveTo>
                      <a:pt x="455" y="271"/>
                    </a:moveTo>
                    <a:cubicBezTo>
                      <a:pt x="454" y="273"/>
                      <a:pt x="454" y="273"/>
                      <a:pt x="454" y="273"/>
                    </a:cubicBezTo>
                    <a:cubicBezTo>
                      <a:pt x="454" y="272"/>
                      <a:pt x="454" y="272"/>
                      <a:pt x="454" y="271"/>
                    </a:cubicBezTo>
                    <a:cubicBezTo>
                      <a:pt x="455" y="271"/>
                      <a:pt x="455" y="271"/>
                      <a:pt x="455" y="271"/>
                    </a:cubicBezTo>
                    <a:close/>
                  </a:path>
                </a:pathLst>
              </a:custGeom>
              <a:grpFill/>
              <a:ln w="3175" cap="rnd">
                <a:solidFill>
                  <a:srgbClr val="343434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663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A8F1AB5-7DB0-044D-B024-211B3FB69429}"/>
              </a:ext>
            </a:extLst>
          </p:cNvPr>
          <p:cNvSpPr txBox="1"/>
          <p:nvPr/>
        </p:nvSpPr>
        <p:spPr>
          <a:xfrm>
            <a:off x="159623" y="204477"/>
            <a:ext cx="3456000" cy="720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0000" rtlCol="0"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fr-FR" sz="1200" dirty="0"/>
          </a:p>
          <a:p>
            <a:pPr lvl="0"/>
            <a:endParaRPr lang="fr-FR" sz="1200" dirty="0"/>
          </a:p>
          <a:p>
            <a:pPr marL="538163" lvl="1" indent="-179388">
              <a:buFont typeface="Wingdings" pitchFamily="2" charset="2"/>
              <a:buChar char="ü"/>
            </a:pPr>
            <a:r>
              <a:rPr lang="fr-FR" sz="1200" dirty="0"/>
              <a:t>Buvez des boissons chaudes ou froides selon ce qui vous soulage le plus</a:t>
            </a:r>
          </a:p>
          <a:p>
            <a:pPr marL="538163" lvl="1" indent="-179388">
              <a:buFont typeface="Wingdings" pitchFamily="2" charset="2"/>
              <a:buChar char="ü"/>
            </a:pPr>
            <a:r>
              <a:rPr lang="fr-FR" sz="1200" dirty="0"/>
              <a:t>Sucez des glaçons, bonbons ou pastilles. N’hésitez pas à demander conseil à votre pharmacien</a:t>
            </a:r>
          </a:p>
          <a:p>
            <a:pPr marL="538163" lvl="1" indent="-179388">
              <a:buFont typeface="Wingdings" pitchFamily="2" charset="2"/>
              <a:buChar char="ü"/>
            </a:pPr>
            <a:r>
              <a:rPr lang="fr-FR" sz="1200" dirty="0"/>
              <a:t>Si vos symptômes persistent 72h après votre prise en charge ou s’ils s’aggravent, consultez votre médecin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fr-FR" sz="1200" dirty="0"/>
          </a:p>
          <a:p>
            <a:pPr lvl="0"/>
            <a:endParaRPr lang="fr-FR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06AE02-52AD-D145-ADE7-90A0E573A116}"/>
              </a:ext>
            </a:extLst>
          </p:cNvPr>
          <p:cNvSpPr/>
          <p:nvPr/>
        </p:nvSpPr>
        <p:spPr>
          <a:xfrm>
            <a:off x="311511" y="2395426"/>
            <a:ext cx="3150705" cy="48819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CA94A2D-4910-EA45-8485-4B2612BAEBB6}"/>
              </a:ext>
            </a:extLst>
          </p:cNvPr>
          <p:cNvSpPr txBox="1"/>
          <p:nvPr/>
        </p:nvSpPr>
        <p:spPr>
          <a:xfrm>
            <a:off x="336669" y="2395426"/>
            <a:ext cx="3100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Notes libres pour le professionnel (conseils supplémentaires, posologies des médicaments conseils éventuellement conseillés…) </a:t>
            </a:r>
          </a:p>
        </p:txBody>
      </p:sp>
      <p:cxnSp>
        <p:nvCxnSpPr>
          <p:cNvPr id="7" name="Connecteur droit 6"/>
          <p:cNvCxnSpPr/>
          <p:nvPr/>
        </p:nvCxnSpPr>
        <p:spPr>
          <a:xfrm flipH="1" flipV="1">
            <a:off x="3620490" y="0"/>
            <a:ext cx="0" cy="7559675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 flipV="1">
            <a:off x="7065690" y="-4912"/>
            <a:ext cx="0" cy="7559675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CFA646E6-80A1-6649-A25A-84EDF239BFFC}"/>
              </a:ext>
            </a:extLst>
          </p:cNvPr>
          <p:cNvGrpSpPr/>
          <p:nvPr/>
        </p:nvGrpSpPr>
        <p:grpSpPr>
          <a:xfrm>
            <a:off x="7461549" y="825197"/>
            <a:ext cx="3070641" cy="5355728"/>
            <a:chOff x="7461548" y="980678"/>
            <a:chExt cx="3070641" cy="5355728"/>
          </a:xfrm>
        </p:grpSpPr>
        <p:sp>
          <p:nvSpPr>
            <p:cNvPr id="3" name="ZoneTexte 2"/>
            <p:cNvSpPr txBox="1"/>
            <p:nvPr/>
          </p:nvSpPr>
          <p:spPr>
            <a:xfrm>
              <a:off x="7461549" y="980678"/>
              <a:ext cx="2831690" cy="138499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bg1"/>
                  </a:solidFill>
                  <a:latin typeface="Krungthep" panose="02000400000000000000" pitchFamily="2" charset="-34"/>
                  <a:ea typeface="Krungthep" panose="02000400000000000000" pitchFamily="2" charset="-34"/>
                  <a:cs typeface="Krungthep" panose="02000400000000000000" pitchFamily="2" charset="-34"/>
                </a:rPr>
                <a:t>Quelques conseils sur l’angine…</a:t>
              </a:r>
            </a:p>
          </p:txBody>
        </p:sp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481A6AAF-FD7D-5B4A-9CDC-184C6FB843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9575" t="7799" r="10388" b="7608"/>
            <a:stretch/>
          </p:blipFill>
          <p:spPr>
            <a:xfrm>
              <a:off x="7461548" y="3090930"/>
              <a:ext cx="3070641" cy="3245476"/>
            </a:xfrm>
            <a:prstGeom prst="rect">
              <a:avLst/>
            </a:prstGeom>
          </p:spPr>
        </p:pic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FB8EFF35-1FEC-7247-A803-C4048D741B75}"/>
              </a:ext>
            </a:extLst>
          </p:cNvPr>
          <p:cNvGrpSpPr/>
          <p:nvPr/>
        </p:nvGrpSpPr>
        <p:grpSpPr>
          <a:xfrm>
            <a:off x="3712582" y="1497647"/>
            <a:ext cx="3266648" cy="4613660"/>
            <a:chOff x="3677965" y="1318638"/>
            <a:chExt cx="3346034" cy="4613660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72262970-064B-C441-8E41-8EBFA031CA09}"/>
                </a:ext>
              </a:extLst>
            </p:cNvPr>
            <p:cNvGrpSpPr/>
            <p:nvPr/>
          </p:nvGrpSpPr>
          <p:grpSpPr>
            <a:xfrm>
              <a:off x="3714057" y="1318638"/>
              <a:ext cx="3263697" cy="2034966"/>
              <a:chOff x="3742379" y="1160600"/>
              <a:chExt cx="3263697" cy="2034966"/>
            </a:xfrm>
          </p:grpSpPr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1B00D628-EFAE-D143-8287-1284FA979527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3"/>
              <a:srcRect l="9280" t="6516" r="56444" b="48404"/>
              <a:stretch/>
            </p:blipFill>
            <p:spPr>
              <a:xfrm>
                <a:off x="5458852" y="1160600"/>
                <a:ext cx="1547224" cy="2034966"/>
              </a:xfrm>
              <a:prstGeom prst="rect">
                <a:avLst/>
              </a:prstGeom>
            </p:spPr>
          </p:pic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833C7140-B073-B646-96B1-419661378B3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54905" t="54905" r="7799" b="3957"/>
              <a:stretch/>
            </p:blipFill>
            <p:spPr>
              <a:xfrm>
                <a:off x="3742379" y="1366774"/>
                <a:ext cx="1547229" cy="1706625"/>
              </a:xfrm>
              <a:prstGeom prst="rect">
                <a:avLst/>
              </a:prstGeom>
            </p:spPr>
          </p:pic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226C5487-46D9-C749-87F8-89DB803B3FD5}"/>
                </a:ext>
              </a:extLst>
            </p:cNvPr>
            <p:cNvSpPr txBox="1"/>
            <p:nvPr/>
          </p:nvSpPr>
          <p:spPr>
            <a:xfrm>
              <a:off x="3677965" y="3119551"/>
              <a:ext cx="3346034" cy="92333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dirty="0">
                  <a:solidFill>
                    <a:schemeClr val="bg1"/>
                  </a:solidFill>
                  <a:latin typeface="Krungthep" panose="02000400000000000000" pitchFamily="2" charset="-34"/>
                  <a:ea typeface="Krungthep" panose="02000400000000000000" pitchFamily="2" charset="-34"/>
                  <a:cs typeface="Krungthep" panose="02000400000000000000" pitchFamily="2" charset="-34"/>
                </a:rPr>
                <a:t>Vos professionnels de santé sont à votre écoute…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FE5EAAA-9BE6-0D41-9BCC-D8764178C510}"/>
                </a:ext>
              </a:extLst>
            </p:cNvPr>
            <p:cNvSpPr/>
            <p:nvPr/>
          </p:nvSpPr>
          <p:spPr>
            <a:xfrm>
              <a:off x="3677965" y="4249568"/>
              <a:ext cx="3346034" cy="1682730"/>
            </a:xfrm>
            <a:prstGeom prst="rect">
              <a:avLst/>
            </a:prstGeom>
            <a:solidFill>
              <a:srgbClr val="E3F0D9"/>
            </a:solidFill>
            <a:ln w="38100">
              <a:solidFill>
                <a:srgbClr val="385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400" b="1" dirty="0">
                  <a:solidFill>
                    <a:schemeClr val="tx1"/>
                  </a:solidFill>
                </a:rPr>
                <a:t>Cachet de votre professionnel de santé </a:t>
              </a:r>
            </a:p>
          </p:txBody>
        </p:sp>
      </p:grpSp>
      <p:sp>
        <p:nvSpPr>
          <p:cNvPr id="30" name="ZoneTexte 29">
            <a:extLst>
              <a:ext uri="{FF2B5EF4-FFF2-40B4-BE49-F238E27FC236}">
                <a16:creationId xmlns:a16="http://schemas.microsoft.com/office/drawing/2014/main" id="{8950EAE6-B3B6-D044-BAE6-FB952B701532}"/>
              </a:ext>
            </a:extLst>
          </p:cNvPr>
          <p:cNvSpPr txBox="1"/>
          <p:nvPr/>
        </p:nvSpPr>
        <p:spPr>
          <a:xfrm>
            <a:off x="333155" y="223836"/>
            <a:ext cx="3107414" cy="523220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Que puis-je faire d’autre pour soulager la douleur?</a:t>
            </a:r>
          </a:p>
        </p:txBody>
      </p:sp>
    </p:spTree>
    <p:extLst>
      <p:ext uri="{BB962C8B-B14F-4D97-AF65-F5344CB8AC3E}">
        <p14:creationId xmlns:p14="http://schemas.microsoft.com/office/powerpoint/2010/main" val="20447234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2705</TotalTime>
  <Words>535</Words>
  <Application>Microsoft Macintosh PowerPoint</Application>
  <PresentationFormat>Personnalisé</PresentationFormat>
  <Paragraphs>89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Krungthep</vt:lpstr>
      <vt:lpstr>Police système Courant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Thibault Gaillard</dc:creator>
  <cp:lastModifiedBy>Thibault Gaillard</cp:lastModifiedBy>
  <cp:revision>15</cp:revision>
  <cp:lastPrinted>2021-10-22T13:34:19Z</cp:lastPrinted>
  <dcterms:created xsi:type="dcterms:W3CDTF">2021-10-14T15:02:10Z</dcterms:created>
  <dcterms:modified xsi:type="dcterms:W3CDTF">2021-10-22T13:56:52Z</dcterms:modified>
</cp:coreProperties>
</file>