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BFF"/>
    <a:srgbClr val="93CAFF"/>
    <a:srgbClr val="0096FF"/>
    <a:srgbClr val="941100"/>
    <a:srgbClr val="CC8E85"/>
    <a:srgbClr val="FF2600"/>
    <a:srgbClr val="00AF9C"/>
    <a:srgbClr val="7BC2B6"/>
    <a:srgbClr val="000000"/>
    <a:srgbClr val="72AB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44"/>
    <p:restoredTop sz="95872"/>
  </p:normalViewPr>
  <p:slideViewPr>
    <p:cSldViewPr snapToGrid="0" snapToObjects="1">
      <p:cViewPr varScale="1">
        <p:scale>
          <a:sx n="70" d="100"/>
          <a:sy n="70" d="100"/>
        </p:scale>
        <p:origin x="2592" y="184"/>
      </p:cViewPr>
      <p:guideLst/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88176-909A-D643-A9A9-CE9237DAD735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234AA-3ABC-014C-8550-A26533881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1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B2C2-2CBA-BB4A-8739-ADA94A788F56}" type="datetime1">
              <a:rPr lang="fr-FR" smtClean="0"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7984-2BA4-E84E-8483-B5E35B6F87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72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8177" y="475488"/>
            <a:ext cx="5631770" cy="361356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fr-FR" dirty="0"/>
              <a:t>N° de l’enregistrement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77967" indent="0">
              <a:buNone/>
              <a:defRPr sz="1800">
                <a:solidFill>
                  <a:srgbClr val="0096FF"/>
                </a:solidFill>
              </a:defRPr>
            </a:lvl2pPr>
            <a:lvl3pPr marL="755934" indent="0">
              <a:buNone/>
              <a:defRPr sz="1600">
                <a:solidFill>
                  <a:srgbClr val="0096FF"/>
                </a:solidFill>
              </a:defRPr>
            </a:lvl3pPr>
            <a:lvl4pPr marL="1133901" marR="0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096FF"/>
                </a:solidFill>
              </a:defRPr>
            </a:lvl4pPr>
            <a:lvl5pPr marL="1511869" indent="0">
              <a:buNone/>
              <a:defRPr/>
            </a:lvl5pPr>
          </a:lstStyle>
          <a:p>
            <a:pPr lvl="1"/>
            <a:r>
              <a:rPr lang="fr-FR" dirty="0"/>
              <a:t>Titre 1</a:t>
            </a:r>
          </a:p>
          <a:p>
            <a:pPr lvl="2"/>
            <a:r>
              <a:rPr lang="fr-FR" dirty="0"/>
              <a:t>Titre 2</a:t>
            </a:r>
          </a:p>
          <a:p>
            <a:pPr marL="1133901" marR="0" lvl="3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Titre 3</a:t>
            </a: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Texte</a:t>
            </a:r>
          </a:p>
          <a:p>
            <a:pPr lvl="3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7AC9A-B59B-6447-9B18-AEFDB58F42AF}" type="slidenum">
              <a:rPr lang="fr-FR" smtClean="0"/>
              <a:pPr/>
              <a:t>‹N°›</a:t>
            </a:fld>
            <a:r>
              <a:rPr lang="fr-FR" dirty="0"/>
              <a:t> sur nb diapos à écrire à la fin dans le masque</a:t>
            </a:r>
          </a:p>
        </p:txBody>
      </p:sp>
    </p:spTree>
    <p:extLst>
      <p:ext uri="{BB962C8B-B14F-4D97-AF65-F5344CB8AC3E}">
        <p14:creationId xmlns:p14="http://schemas.microsoft.com/office/powerpoint/2010/main" val="312316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7" y="1274184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D6D099-EF60-4142-8360-902ED8198D92}"/>
              </a:ext>
            </a:extLst>
          </p:cNvPr>
          <p:cNvSpPr/>
          <p:nvPr userDrawn="1"/>
        </p:nvSpPr>
        <p:spPr>
          <a:xfrm>
            <a:off x="0" y="445502"/>
            <a:ext cx="7559674" cy="393690"/>
          </a:xfrm>
          <a:prstGeom prst="rect">
            <a:avLst/>
          </a:prstGeom>
          <a:solidFill>
            <a:srgbClr val="0096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4027F7-31FB-864C-82B8-DB8D15996D1F}"/>
              </a:ext>
            </a:extLst>
          </p:cNvPr>
          <p:cNvSpPr/>
          <p:nvPr userDrawn="1"/>
        </p:nvSpPr>
        <p:spPr>
          <a:xfrm>
            <a:off x="0" y="0"/>
            <a:ext cx="7559675" cy="494777"/>
          </a:xfrm>
          <a:prstGeom prst="rect">
            <a:avLst/>
          </a:prstGeom>
          <a:solidFill>
            <a:srgbClr val="009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96FF"/>
              </a:solidFill>
            </a:endParaRPr>
          </a:p>
        </p:txBody>
      </p:sp>
      <p:sp>
        <p:nvSpPr>
          <p:cNvPr id="8" name="Étiquette 7">
            <a:extLst>
              <a:ext uri="{FF2B5EF4-FFF2-40B4-BE49-F238E27FC236}">
                <a16:creationId xmlns:a16="http://schemas.microsoft.com/office/drawing/2014/main" id="{8EF74BE5-E378-5F43-B3EE-A7E6A318655A}"/>
              </a:ext>
            </a:extLst>
          </p:cNvPr>
          <p:cNvSpPr/>
          <p:nvPr userDrawn="1"/>
        </p:nvSpPr>
        <p:spPr>
          <a:xfrm>
            <a:off x="-403964" y="487954"/>
            <a:ext cx="757824" cy="701457"/>
          </a:xfrm>
          <a:prstGeom prst="plaque">
            <a:avLst>
              <a:gd name="adj" fmla="val 50000"/>
            </a:avLst>
          </a:prstGeom>
          <a:solidFill>
            <a:srgbClr val="93C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Étiquette 8">
            <a:extLst>
              <a:ext uri="{FF2B5EF4-FFF2-40B4-BE49-F238E27FC236}">
                <a16:creationId xmlns:a16="http://schemas.microsoft.com/office/drawing/2014/main" id="{A4920513-4F56-FF4A-B651-31CC32EB79AB}"/>
              </a:ext>
            </a:extLst>
          </p:cNvPr>
          <p:cNvSpPr/>
          <p:nvPr userDrawn="1"/>
        </p:nvSpPr>
        <p:spPr>
          <a:xfrm>
            <a:off x="7205815" y="487953"/>
            <a:ext cx="757824" cy="701457"/>
          </a:xfrm>
          <a:prstGeom prst="plaque">
            <a:avLst>
              <a:gd name="adj" fmla="val 50000"/>
            </a:avLst>
          </a:prstGeom>
          <a:solidFill>
            <a:srgbClr val="93C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9455" y="531352"/>
            <a:ext cx="6520220" cy="2872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Procédure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E905BE-8A17-2E41-9BD2-B723538566A1}"/>
              </a:ext>
            </a:extLst>
          </p:cNvPr>
          <p:cNvSpPr/>
          <p:nvPr userDrawn="1"/>
        </p:nvSpPr>
        <p:spPr>
          <a:xfrm>
            <a:off x="0" y="10197035"/>
            <a:ext cx="7559675" cy="494778"/>
          </a:xfrm>
          <a:prstGeom prst="rect">
            <a:avLst/>
          </a:prstGeom>
          <a:solidFill>
            <a:srgbClr val="93C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3488" y="10254250"/>
            <a:ext cx="1700927" cy="2819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44D6FD8E-EA6B-5C4A-817E-8CA5FD79CFD0}" type="datetime1">
              <a:rPr lang="fr-FR" smtClean="0"/>
              <a:t>18/10/2021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5259" y="10254248"/>
            <a:ext cx="1653755" cy="2819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DDA87984-2BA4-E84E-8483-B5E35B6F87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854" y="10254250"/>
            <a:ext cx="2255966" cy="2819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1" name="Étiquette 10">
            <a:extLst>
              <a:ext uri="{FF2B5EF4-FFF2-40B4-BE49-F238E27FC236}">
                <a16:creationId xmlns:a16="http://schemas.microsoft.com/office/drawing/2014/main" id="{C8785172-878C-F549-8245-E35478250F25}"/>
              </a:ext>
            </a:extLst>
          </p:cNvPr>
          <p:cNvSpPr/>
          <p:nvPr userDrawn="1"/>
        </p:nvSpPr>
        <p:spPr>
          <a:xfrm>
            <a:off x="-404889" y="9847427"/>
            <a:ext cx="757824" cy="701457"/>
          </a:xfrm>
          <a:prstGeom prst="plaque">
            <a:avLst>
              <a:gd name="adj" fmla="val 50000"/>
            </a:avLst>
          </a:prstGeom>
          <a:solidFill>
            <a:srgbClr val="93C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Étiquette 11">
            <a:extLst>
              <a:ext uri="{FF2B5EF4-FFF2-40B4-BE49-F238E27FC236}">
                <a16:creationId xmlns:a16="http://schemas.microsoft.com/office/drawing/2014/main" id="{5D9B16AC-00D6-3440-9618-7E63F567A2E5}"/>
              </a:ext>
            </a:extLst>
          </p:cNvPr>
          <p:cNvSpPr/>
          <p:nvPr userDrawn="1"/>
        </p:nvSpPr>
        <p:spPr>
          <a:xfrm>
            <a:off x="7210267" y="9847427"/>
            <a:ext cx="757824" cy="701457"/>
          </a:xfrm>
          <a:prstGeom prst="plaque">
            <a:avLst>
              <a:gd name="adj" fmla="val 50000"/>
            </a:avLst>
          </a:prstGeom>
          <a:solidFill>
            <a:srgbClr val="93C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85E805C-6094-FD40-A703-54F24EF32C89}"/>
              </a:ext>
            </a:extLst>
          </p:cNvPr>
          <p:cNvSpPr txBox="1"/>
          <p:nvPr userDrawn="1"/>
        </p:nvSpPr>
        <p:spPr>
          <a:xfrm>
            <a:off x="3901441" y="-101126"/>
            <a:ext cx="3658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bg1"/>
                </a:solidFill>
                <a:latin typeface="Cambria" panose="02040503050406030204" pitchFamily="18" charset="0"/>
              </a:rPr>
              <a:t>Enregistrement</a:t>
            </a:r>
          </a:p>
        </p:txBody>
      </p:sp>
    </p:spTree>
    <p:extLst>
      <p:ext uri="{BB962C8B-B14F-4D97-AF65-F5344CB8AC3E}">
        <p14:creationId xmlns:p14="http://schemas.microsoft.com/office/powerpoint/2010/main" val="266563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r" defTabSz="755934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DF78E9-DFB2-0E45-8843-FF456F68A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Informations de traçabilité du document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56C4CF8-82BD-9E42-9005-A200876CE6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355310"/>
              </p:ext>
            </p:extLst>
          </p:nvPr>
        </p:nvGraphicFramePr>
        <p:xfrm>
          <a:off x="902652" y="1748433"/>
          <a:ext cx="5754370" cy="18288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877185">
                  <a:extLst>
                    <a:ext uri="{9D8B030D-6E8A-4147-A177-3AD203B41FA5}">
                      <a16:colId xmlns:a16="http://schemas.microsoft.com/office/drawing/2014/main" val="2419455768"/>
                    </a:ext>
                  </a:extLst>
                </a:gridCol>
                <a:gridCol w="2877185">
                  <a:extLst>
                    <a:ext uri="{9D8B030D-6E8A-4147-A177-3AD203B41FA5}">
                      <a16:colId xmlns:a16="http://schemas.microsoft.com/office/drawing/2014/main" val="38684083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Nom de la structure pluriprofessionnelle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247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Date de rédaction initiale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30/08/2021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45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Dernière date de révision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30/08/2021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231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N° de version actuel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1271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Nombre de pages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1910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Date de validation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30/08/2021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3349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Référence du document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E. 04 – Traçabilité des prises en charge des patients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1598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Rédigé par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Gaillard Thibault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1418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Accepté par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816099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0346BD68-18BC-1947-B186-BE8769CDC67B}"/>
              </a:ext>
            </a:extLst>
          </p:cNvPr>
          <p:cNvGraphicFramePr>
            <a:graphicFrameLocks noGrp="1"/>
          </p:cNvGraphicFramePr>
          <p:nvPr/>
        </p:nvGraphicFramePr>
        <p:xfrm>
          <a:off x="902652" y="4355306"/>
          <a:ext cx="5754370" cy="198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3752738632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2593320623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3627462855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N° de version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Date de modification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Modifications apportée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803137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95313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54017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40781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820314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30C553A2-6B8A-6242-B6D8-0A4C19941659}"/>
              </a:ext>
            </a:extLst>
          </p:cNvPr>
          <p:cNvSpPr txBox="1"/>
          <p:nvPr/>
        </p:nvSpPr>
        <p:spPr>
          <a:xfrm>
            <a:off x="878269" y="3781603"/>
            <a:ext cx="2877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96FF"/>
                </a:solidFill>
                <a:latin typeface="Cambria" panose="02040503050406030204" pitchFamily="18" charset="0"/>
              </a:rPr>
              <a:t>Historique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E1338A96-B736-1246-8B7A-CC38366A1979}"/>
              </a:ext>
            </a:extLst>
          </p:cNvPr>
          <p:cNvSpPr txBox="1">
            <a:spLocks/>
          </p:cNvSpPr>
          <p:nvPr/>
        </p:nvSpPr>
        <p:spPr>
          <a:xfrm>
            <a:off x="398463" y="10216325"/>
            <a:ext cx="2468490" cy="43815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9417" indent="-17145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Nom et adresse de la structure pluriprofessionnelle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74412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arte graphique enregistrements verticale" id="{49CC4EFD-D847-6D4C-983D-C569D45E152C}" vid="{1492D7E2-9D5D-1241-B629-B718503579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20</TotalTime>
  <Words>85</Words>
  <Application>Microsoft Macintosh PowerPoint</Application>
  <PresentationFormat>Personnalisé</PresentationFormat>
  <Paragraphs>36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Thème Office</vt:lpstr>
      <vt:lpstr>Informations de traçabilité du document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E. 03 – Attestation de formation du pharmacien d’officine et de l’IDE</dc:title>
  <dc:creator>Thibault Gaillard</dc:creator>
  <cp:lastModifiedBy>Thibault Gaillard</cp:lastModifiedBy>
  <cp:revision>5</cp:revision>
  <cp:lastPrinted>2021-10-11T08:39:40Z</cp:lastPrinted>
  <dcterms:created xsi:type="dcterms:W3CDTF">2021-10-14T08:34:57Z</dcterms:created>
  <dcterms:modified xsi:type="dcterms:W3CDTF">2021-10-18T14:58:13Z</dcterms:modified>
</cp:coreProperties>
</file>