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BFF"/>
    <a:srgbClr val="93CAFF"/>
    <a:srgbClr val="0096FF"/>
    <a:srgbClr val="941100"/>
    <a:srgbClr val="CC8E85"/>
    <a:srgbClr val="FF2600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72"/>
  </p:normalViewPr>
  <p:slideViewPr>
    <p:cSldViewPr snapToGrid="0" snapToObjects="1">
      <p:cViewPr varScale="1">
        <p:scale>
          <a:sx n="70" d="100"/>
          <a:sy n="70" d="100"/>
        </p:scale>
        <p:origin x="2592" y="184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N° de l’enregistrement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96FF"/>
                </a:solidFill>
              </a:defRPr>
            </a:lvl2pPr>
            <a:lvl3pPr marL="755934" indent="0">
              <a:buNone/>
              <a:defRPr sz="1600">
                <a:solidFill>
                  <a:srgbClr val="0096FF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96FF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96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96FF"/>
              </a:solidFill>
            </a:endParaRPr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Procédure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3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3901441" y="-101126"/>
            <a:ext cx="365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Enregistrement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67" y="484725"/>
            <a:ext cx="7039947" cy="361356"/>
          </a:xfrm>
        </p:spPr>
        <p:txBody>
          <a:bodyPr/>
          <a:lstStyle/>
          <a:p>
            <a:r>
              <a:rPr lang="fr-FR" sz="1800" dirty="0"/>
              <a:t>E. 03 – Attestation de formation du pharmacien d’officine et de l’IDE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1274185"/>
            <a:ext cx="6520220" cy="361356"/>
          </a:xfrm>
        </p:spPr>
        <p:txBody>
          <a:bodyPr/>
          <a:lstStyle/>
          <a:p>
            <a:r>
              <a:rPr lang="fr-FR" dirty="0"/>
              <a:t>Nous soussignés, Docteurs :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C9A-B59B-6447-9B18-AEFDB58F42AF}" type="slidenum">
              <a:rPr lang="fr-FR" smtClean="0"/>
              <a:pPr/>
              <a:t>1</a:t>
            </a:fld>
            <a:r>
              <a:rPr lang="fr-FR" dirty="0"/>
              <a:t> sur 1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0E69871-4BA5-1A45-B164-84F8DA3876BA}"/>
              </a:ext>
            </a:extLst>
          </p:cNvPr>
          <p:cNvSpPr txBox="1">
            <a:spLocks/>
          </p:cNvSpPr>
          <p:nvPr/>
        </p:nvSpPr>
        <p:spPr>
          <a:xfrm>
            <a:off x="519727" y="3000237"/>
            <a:ext cx="6520220" cy="445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77967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8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755934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kern="1200">
                <a:solidFill>
                  <a:srgbClr val="0096FF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Attestent que Mr/Mme…………………………………………</a:t>
            </a:r>
          </a:p>
          <a:p>
            <a:pPr lvl="0"/>
            <a:r>
              <a:rPr lang="fr-FR" dirty="0"/>
              <a:t>Profession………………………………………………….</a:t>
            </a:r>
          </a:p>
          <a:p>
            <a:pPr lvl="0"/>
            <a:r>
              <a:rPr lang="fr-FR" dirty="0"/>
              <a:t>N° RPPS……………………………………………………...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A suivi les 10 heures de formation nécessaires à la mise en place au sein de la structure pluriprofessionnelle </a:t>
            </a:r>
            <a:r>
              <a:rPr lang="fr-FR" i="1" dirty="0"/>
              <a:t>(</a:t>
            </a:r>
            <a:r>
              <a:rPr lang="fr-FR" i="1" dirty="0">
                <a:solidFill>
                  <a:srgbClr val="0096FF"/>
                </a:solidFill>
              </a:rPr>
              <a:t>nom de la structure</a:t>
            </a:r>
            <a:r>
              <a:rPr lang="fr-FR" i="1" dirty="0"/>
              <a:t>)</a:t>
            </a:r>
            <a:r>
              <a:rPr lang="fr-FR" dirty="0"/>
              <a:t>……………………………………………………………………….du protocole de coopération entre médecins généralistes, pharmaciens d’officine et infirmiers diplômés d’état (IDE) « odynophagie chez les patients de 6 à 45 ans » et a passé avec succès les cas pratiques conditionnant sa validation.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Au terme de cette formation Mr/Mme………………………………………… est capable de :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Identifier les critères et symptômes pour lesquels la réponse doit être médicale (diagnostics différentiels et signes de gravité)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Reconnaitre les différents types d’angine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Réaliser un score de Mac-Isaac et savoir quand il est nécessaire de le réaliser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Réaliser un TDR angine et savoir quand il est nécessaire de le réaliser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Prescrire les molécules adaptées sur la base de deux prescriptions types élaborées au cours de la formation </a:t>
            </a:r>
          </a:p>
          <a:p>
            <a:pPr marL="549417" lvl="1" indent="-171450">
              <a:buFont typeface="Wingdings" pitchFamily="2" charset="2"/>
              <a:buChar char="q"/>
            </a:pP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Prescrire un arrêt de travail si nécessaire en fonction des recommandations </a:t>
            </a:r>
          </a:p>
          <a:p>
            <a:r>
              <a:rPr lang="fr-FR" b="1" dirty="0"/>
              <a:t>Fait à…………………………………………….. le …/…/… à …h… : </a:t>
            </a:r>
            <a:endParaRPr lang="fr-FR" dirty="0"/>
          </a:p>
          <a:p>
            <a:endParaRPr lang="fr-FR" dirty="0"/>
          </a:p>
        </p:txBody>
      </p:sp>
      <p:graphicFrame>
        <p:nvGraphicFramePr>
          <p:cNvPr id="8" name="Espace réservé du contenu 4">
            <a:extLst>
              <a:ext uri="{FF2B5EF4-FFF2-40B4-BE49-F238E27FC236}">
                <a16:creationId xmlns:a16="http://schemas.microsoft.com/office/drawing/2014/main" id="{8ACE156F-98D2-0D46-A024-1C4D401E8E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917207"/>
              </p:ext>
            </p:extLst>
          </p:nvPr>
        </p:nvGraphicFramePr>
        <p:xfrm>
          <a:off x="519727" y="1566286"/>
          <a:ext cx="652145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effectLst/>
                        </a:rPr>
                        <a:t>Informations sur les médecins formateurs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N° RPPS…………………………..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solidFill>
                      <a:srgbClr val="93CB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6FBCDE5C-092F-634B-AEA3-0F1E39235E52}"/>
              </a:ext>
            </a:extLst>
          </p:cNvPr>
          <p:cNvSpPr txBox="1"/>
          <p:nvPr/>
        </p:nvSpPr>
        <p:spPr>
          <a:xfrm>
            <a:off x="518498" y="7588574"/>
            <a:ext cx="6520220" cy="2340000"/>
          </a:xfrm>
          <a:prstGeom prst="rect">
            <a:avLst/>
          </a:prstGeom>
          <a:noFill/>
          <a:ln w="38100">
            <a:solidFill>
              <a:srgbClr val="009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Signature des médecins formateurs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547F142-FE61-4343-8033-1688E3BBFC99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F78E9-DFB2-0E45-8843-FF456F68A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56C4CF8-82BD-9E42-9005-A200876CE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47144"/>
              </p:ext>
            </p:extLst>
          </p:nvPr>
        </p:nvGraphicFramePr>
        <p:xfrm>
          <a:off x="902652" y="1748433"/>
          <a:ext cx="575437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rédaction initiale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Dernière date de révision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 actuel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Nombre de pages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validation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Référence du document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E. 02 – Attestation de formation du </a:t>
                      </a:r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pharmacien d’officine ou de l’IDE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Rédigé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Accepté par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346BD68-18BC-1947-B186-BE8769CDC67B}"/>
              </a:ext>
            </a:extLst>
          </p:cNvPr>
          <p:cNvGraphicFramePr>
            <a:graphicFrameLocks noGrp="1"/>
          </p:cNvGraphicFramePr>
          <p:nvPr/>
        </p:nvGraphicFramePr>
        <p:xfrm>
          <a:off x="902652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Date de modification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Modifications apportée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6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C553A2-6B8A-6242-B6D8-0A4C19941659}"/>
              </a:ext>
            </a:extLst>
          </p:cNvPr>
          <p:cNvSpPr txBox="1"/>
          <p:nvPr/>
        </p:nvSpPr>
        <p:spPr>
          <a:xfrm>
            <a:off x="878269" y="3781603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96FF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5FC85AF-7D79-8246-9E2F-99ACAF58A5C4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441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enregistrements verticale" id="{49CC4EFD-D847-6D4C-983D-C569D45E152C}" vid="{1492D7E2-9D5D-1241-B629-B718503579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20</TotalTime>
  <Words>354</Words>
  <Application>Microsoft Macintosh PowerPoint</Application>
  <PresentationFormat>Personnalisé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Thème Office</vt:lpstr>
      <vt:lpstr>E. 03 – Attestation de formation du pharmacien d’officine et de l’IDE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03 – Attestation de formation du pharmacien d’officine et de l’IDE</dc:title>
  <dc:creator>Thibault Gaillard</dc:creator>
  <cp:lastModifiedBy>Thibault Gaillard</cp:lastModifiedBy>
  <cp:revision>5</cp:revision>
  <cp:lastPrinted>2021-10-11T08:39:40Z</cp:lastPrinted>
  <dcterms:created xsi:type="dcterms:W3CDTF">2021-10-14T08:34:57Z</dcterms:created>
  <dcterms:modified xsi:type="dcterms:W3CDTF">2021-10-18T14:58:02Z</dcterms:modified>
</cp:coreProperties>
</file>