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9D7CD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69" d="100"/>
          <a:sy n="69" d="100"/>
        </p:scale>
        <p:origin x="2624" y="23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PR. 01.5 – Enquête de satisfaction médecin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C9A-B59B-6447-9B18-AEFDB58F42AF}" type="slidenum">
              <a:rPr lang="fr-FR" smtClean="0"/>
              <a:pPr/>
              <a:t>1</a:t>
            </a:fld>
            <a:r>
              <a:rPr lang="fr-FR" dirty="0"/>
              <a:t> sur 1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EE1BBB1-EA4F-3A46-8F4C-5E296E5A2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54530"/>
              </p:ext>
            </p:extLst>
          </p:nvPr>
        </p:nvGraphicFramePr>
        <p:xfrm>
          <a:off x="519112" y="1199794"/>
          <a:ext cx="6521450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3352642959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Professionnel ayant réalisé la prise en charge</a:t>
                      </a:r>
                    </a:p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Infirmier	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Pharmacien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RPPS…………………………………….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Date et heure de la prise en charge……………………………………………………………………………………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21157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F34562FD-4B9B-D74A-BA06-911E4ECA1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446092"/>
              </p:ext>
            </p:extLst>
          </p:nvPr>
        </p:nvGraphicFramePr>
        <p:xfrm>
          <a:off x="518497" y="2495132"/>
          <a:ext cx="652145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Informations sur le patient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Date de naissance…/…/…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de sécurité sociale…………………………………………………………………….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Médecin traitant………………………………………………………………………………………………………………….</a:t>
                      </a:r>
                    </a:p>
                  </a:txBody>
                  <a:tcPr marL="90170" marR="90170" marT="0" marB="0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F9C2F16-A984-114B-A0AA-81D9CAEB6AF1}"/>
              </a:ext>
            </a:extLst>
          </p:cNvPr>
          <p:cNvSpPr txBox="1"/>
          <p:nvPr/>
        </p:nvSpPr>
        <p:spPr>
          <a:xfrm>
            <a:off x="518497" y="3548535"/>
            <a:ext cx="652145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AF9C"/>
                </a:solidFill>
                <a:latin typeface="Cambria" panose="02040503050406030204" pitchFamily="18" charset="0"/>
              </a:rPr>
              <a:t>A la lecture du compte-rendu de prise en charge dans le cadre de ce protocole :</a:t>
            </a:r>
          </a:p>
          <a:p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La démarche vous paraît-elle sécurisée ?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Oui	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endParaRPr lang="fr-FR" sz="1050" dirty="0"/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Avez-vous eu toutes les informations dont vous aviez besoin pour évaluer la prise en charge?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Oui	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Avez-vous des remarques?</a:t>
            </a:r>
          </a:p>
          <a:p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8213E5-605E-6043-B2F4-545E7BB7204A}"/>
              </a:ext>
            </a:extLst>
          </p:cNvPr>
          <p:cNvSpPr txBox="1"/>
          <p:nvPr/>
        </p:nvSpPr>
        <p:spPr>
          <a:xfrm>
            <a:off x="518496" y="6590108"/>
            <a:ext cx="6521451" cy="3204000"/>
          </a:xfrm>
          <a:prstGeom prst="rect">
            <a:avLst/>
          </a:prstGeom>
          <a:noFill/>
          <a:ln w="38100">
            <a:solidFill>
              <a:srgbClr val="00AF9C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A7D9916C-2997-3046-8984-6D863BB9BFA2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4ADF0-11BD-4144-8F36-83D1FD5F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3F4A305-91C9-B645-AFD5-8F797309B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61228"/>
              </p:ext>
            </p:extLst>
          </p:nvPr>
        </p:nvGraphicFramePr>
        <p:xfrm>
          <a:off x="817987" y="1770856"/>
          <a:ext cx="5754370" cy="16459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PR. 01.5 – Enquête de satisfaction médecin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5C6B8BC-5B8F-B047-970A-3470A25AA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12118"/>
              </p:ext>
            </p:extLst>
          </p:nvPr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160C252B-434F-EA4E-B296-1795A8E77F07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9D09997-D9CC-2648-B752-89E2A613B733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9566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protocole" id="{6979DB0F-6FF5-9145-B86C-795DE54DF7DA}" vid="{BE62BFB4-7050-9A4B-A45A-C4B7C647BFB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8</TotalTime>
  <Words>203</Words>
  <Application>Microsoft Macintosh PowerPoint</Application>
  <PresentationFormat>Personnalisé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01.5 – Enquête de satisfaction médecin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01.5 – Enquête de satisfaction médecin</dc:title>
  <dc:creator>Thibault Gaillard</dc:creator>
  <cp:lastModifiedBy>Thibault Gaillard</cp:lastModifiedBy>
  <cp:revision>5</cp:revision>
  <cp:lastPrinted>2021-10-11T08:39:40Z</cp:lastPrinted>
  <dcterms:created xsi:type="dcterms:W3CDTF">2021-10-13T15:58:55Z</dcterms:created>
  <dcterms:modified xsi:type="dcterms:W3CDTF">2021-10-18T14:56:24Z</dcterms:modified>
</cp:coreProperties>
</file>