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8CD"/>
    <a:srgbClr val="99D7CD"/>
    <a:srgbClr val="00AF9C"/>
    <a:srgbClr val="72AB99"/>
    <a:srgbClr val="7BC2B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/>
    <p:restoredTop sz="94793"/>
  </p:normalViewPr>
  <p:slideViewPr>
    <p:cSldViewPr snapToGrid="0" snapToObjects="1">
      <p:cViewPr varScale="1">
        <p:scale>
          <a:sx n="65" d="100"/>
          <a:sy n="65" d="100"/>
        </p:scale>
        <p:origin x="2720" y="22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latin typeface="+mn-lt"/>
              </a:defRPr>
            </a:lvl1pPr>
            <a:lvl2pPr marL="377967" indent="0">
              <a:buNone/>
              <a:defRPr sz="1800">
                <a:solidFill>
                  <a:srgbClr val="00AF9C"/>
                </a:solidFill>
              </a:defRPr>
            </a:lvl2pPr>
            <a:lvl3pPr marL="755934" indent="0">
              <a:buNone/>
              <a:defRPr sz="1600">
                <a:solidFill>
                  <a:srgbClr val="00AF9C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AF9C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DE4FC-7ADD-044B-9468-4454A190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217" y="475488"/>
            <a:ext cx="5955730" cy="361356"/>
          </a:xfrm>
        </p:spPr>
        <p:txBody>
          <a:bodyPr/>
          <a:lstStyle/>
          <a:p>
            <a:r>
              <a:rPr lang="fr-FR" dirty="0"/>
              <a:t>PR. 01.3 – Enquête de satisfaction pharmacien - IDE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C453B2-7286-DC43-8942-A482DB82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C9A-B59B-6447-9B18-AEFDB58F42AF}" type="slidenum">
              <a:rPr lang="fr-FR" smtClean="0"/>
              <a:pPr/>
              <a:t>1</a:t>
            </a:fld>
            <a:r>
              <a:rPr lang="fr-FR" dirty="0"/>
              <a:t> sur 1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0327F9F-E38A-ED47-BB13-559874658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64303"/>
              </p:ext>
            </p:extLst>
          </p:nvPr>
        </p:nvGraphicFramePr>
        <p:xfrm>
          <a:off x="519112" y="1199794"/>
          <a:ext cx="6521450" cy="112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3352642959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effectLst/>
                        </a:rPr>
                        <a:t>Professionnel ayant réalisé la prise en charge</a:t>
                      </a:r>
                    </a:p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</a:rPr>
                        <a:t>Infirmier	</a:t>
                      </a:r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</a:rPr>
                        <a:t>Pharmacien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N° RPPS…………………………………….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Date et heure de la prise en charge……………………………………………………………………………………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solidFill>
                      <a:srgbClr val="99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321157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3C6E7B2B-984D-7D40-9608-AF32527004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486258"/>
              </p:ext>
            </p:extLst>
          </p:nvPr>
        </p:nvGraphicFramePr>
        <p:xfrm>
          <a:off x="518497" y="2495132"/>
          <a:ext cx="652145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effectLst/>
                        </a:rPr>
                        <a:t>Informations sur le patient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Date de naissance…/…/…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N° de sécurité sociale…………………………………………………………………….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Médecin traitant………………………………………………………………………………………………………………….</a:t>
                      </a:r>
                    </a:p>
                  </a:txBody>
                  <a:tcPr marL="90170" marR="90170" marT="0" marB="0">
                    <a:solidFill>
                      <a:srgbClr val="99D8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E3AE33CC-9572-CF4E-AFC3-6A5FF20BC770}"/>
              </a:ext>
            </a:extLst>
          </p:cNvPr>
          <p:cNvSpPr txBox="1"/>
          <p:nvPr/>
        </p:nvSpPr>
        <p:spPr>
          <a:xfrm>
            <a:off x="518497" y="3548535"/>
            <a:ext cx="6521450" cy="376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Vous êtes…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Pharmacien d’officine	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Infirmier diplômé d’Etat</a:t>
            </a:r>
          </a:p>
          <a:p>
            <a:endParaRPr lang="fr-FR" sz="1200" dirty="0">
              <a:solidFill>
                <a:srgbClr val="00AF9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u="sng" dirty="0">
                <a:solidFill>
                  <a:srgbClr val="00AF9C"/>
                </a:solidFill>
                <a:latin typeface="Cambria" panose="02040503050406030204" pitchFamily="18" charset="0"/>
              </a:rPr>
              <a:t>Lors de la prise en charge dans le cadre de ce protocole :</a:t>
            </a:r>
          </a:p>
          <a:p>
            <a:endParaRPr lang="fr-FR" sz="1200" dirty="0">
              <a:solidFill>
                <a:srgbClr val="00AF9C"/>
              </a:solidFill>
              <a:latin typeface="Cambria" panose="02040503050406030204" pitchFamily="18" charset="0"/>
            </a:endParaRPr>
          </a:p>
          <a:p>
            <a:pPr lvl="1"/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Vous êtes-vous senti en sécurité?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Oui	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Non</a:t>
            </a:r>
            <a:endParaRPr lang="fr-FR" sz="1200" dirty="0">
              <a:solidFill>
                <a:srgbClr val="00AF9C"/>
              </a:solidFill>
              <a:latin typeface="Cambria" panose="02040503050406030204" pitchFamily="18" charset="0"/>
            </a:endParaRPr>
          </a:p>
          <a:p>
            <a:endParaRPr lang="fr-FR" sz="1050" dirty="0"/>
          </a:p>
          <a:p>
            <a:pPr lvl="1"/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Avez-vous eu toutes les informations dont vous aviez besoin?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Oui	</a:t>
            </a:r>
          </a:p>
          <a:p>
            <a:r>
              <a:rPr lang="fr-FR" alt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☐ Non</a:t>
            </a:r>
            <a:endParaRPr lang="fr-FR" sz="1200" dirty="0">
              <a:solidFill>
                <a:srgbClr val="00AF9C"/>
              </a:solidFill>
              <a:latin typeface="Cambria" panose="02040503050406030204" pitchFamily="18" charset="0"/>
            </a:endParaRPr>
          </a:p>
          <a:p>
            <a:endParaRPr lang="fr-FR" sz="1200" dirty="0">
              <a:solidFill>
                <a:srgbClr val="00AF9C"/>
              </a:solidFill>
              <a:latin typeface="Cambria" panose="02040503050406030204" pitchFamily="18" charset="0"/>
            </a:endParaRPr>
          </a:p>
          <a:p>
            <a:pPr lvl="1"/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Avez-vous des remarques?</a:t>
            </a:r>
          </a:p>
          <a:p>
            <a:endParaRPr lang="fr-FR" sz="1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9FD7F20-30C8-CB40-B230-DB162530D2FB}"/>
              </a:ext>
            </a:extLst>
          </p:cNvPr>
          <p:cNvSpPr txBox="1"/>
          <p:nvPr/>
        </p:nvSpPr>
        <p:spPr>
          <a:xfrm>
            <a:off x="518497" y="7101096"/>
            <a:ext cx="6521451" cy="2736000"/>
          </a:xfrm>
          <a:prstGeom prst="rect">
            <a:avLst/>
          </a:prstGeom>
          <a:noFill/>
          <a:ln w="38100">
            <a:solidFill>
              <a:srgbClr val="00AF9C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493B777-0C7B-7F4F-BE3A-0FC0ADBCD8CE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73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01A72-3AAF-6943-A786-0F1044B61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B5820B5-1A37-DA48-AF86-DC4C64DF5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85493"/>
              </p:ext>
            </p:extLst>
          </p:nvPr>
        </p:nvGraphicFramePr>
        <p:xfrm>
          <a:off x="817987" y="1770856"/>
          <a:ext cx="5754370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D8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rédaction initiale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Dernière date de révision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N° de version actuel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Nombre de pages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validation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Référence du document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PR. 01.3 – Enquête de </a:t>
                      </a:r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satisfaction pharmacien – IDE 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Rédigé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Accepté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FE6D8A1-9463-B54F-B619-ADA742A14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87733"/>
              </p:ext>
            </p:extLst>
          </p:nvPr>
        </p:nvGraphicFramePr>
        <p:xfrm>
          <a:off x="817987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modification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Modifications apportée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6D50ECC-C353-124D-9649-64753AFD38DD}"/>
              </a:ext>
            </a:extLst>
          </p:cNvPr>
          <p:cNvSpPr txBox="1"/>
          <p:nvPr/>
        </p:nvSpPr>
        <p:spPr>
          <a:xfrm>
            <a:off x="817987" y="3835400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90197AC-AAEC-E544-A4A7-38B3314C34B7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920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3467</TotalTime>
  <Words>209</Words>
  <Application>Microsoft Macintosh PowerPoint</Application>
  <PresentationFormat>Personnalisé</PresentationFormat>
  <Paragraphs>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Thème Office</vt:lpstr>
      <vt:lpstr>PR. 01.3 – Enquête de satisfaction pharmacien - IDE</vt:lpstr>
      <vt:lpstr>Informations de traçabilité du documents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Arbre décisionnel</dc:title>
  <dc:creator>Thibault Gaillard</dc:creator>
  <cp:lastModifiedBy>Thibault Gaillard</cp:lastModifiedBy>
  <cp:revision>17</cp:revision>
  <cp:lastPrinted>2021-10-11T08:39:40Z</cp:lastPrinted>
  <dcterms:created xsi:type="dcterms:W3CDTF">2021-10-07T16:56:58Z</dcterms:created>
  <dcterms:modified xsi:type="dcterms:W3CDTF">2021-10-18T14:55:39Z</dcterms:modified>
</cp:coreProperties>
</file>