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1"/>
    <p:restoredTop sz="95872"/>
  </p:normalViewPr>
  <p:slideViewPr>
    <p:cSldViewPr snapToGrid="0" snapToObjects="1">
      <p:cViewPr>
        <p:scale>
          <a:sx n="113" d="100"/>
          <a:sy n="113" d="100"/>
        </p:scale>
        <p:origin x="1952" y="176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</a:t>
            </a:r>
            <a:r>
              <a:rPr lang="fr-FR"/>
              <a:t>la procédure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941100"/>
                </a:solidFill>
              </a:defRPr>
            </a:lvl2pPr>
            <a:lvl3pPr marL="755934" indent="0">
              <a:buNone/>
              <a:defRPr sz="1600">
                <a:solidFill>
                  <a:srgbClr val="941100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941100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1"/>
            <a:ext cx="7559674" cy="494777"/>
          </a:xfrm>
          <a:prstGeom prst="rect">
            <a:avLst/>
          </a:prstGeom>
          <a:solidFill>
            <a:srgbClr val="9411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587537"/>
            <a:ext cx="757824" cy="701457"/>
          </a:xfrm>
          <a:prstGeom prst="plaque">
            <a:avLst>
              <a:gd name="adj" fmla="val 50000"/>
            </a:avLst>
          </a:prstGeom>
          <a:solidFill>
            <a:srgbClr val="CC8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587536"/>
            <a:ext cx="757824" cy="701457"/>
          </a:xfrm>
          <a:prstGeom prst="plaque">
            <a:avLst>
              <a:gd name="adj" fmla="val 50000"/>
            </a:avLst>
          </a:prstGeom>
          <a:solidFill>
            <a:srgbClr val="CC8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CC8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19/10/2021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CC8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CC8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Procédure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C783B-9991-614C-BBC9-8ADD736E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1274184"/>
            <a:ext cx="6520220" cy="8514585"/>
          </a:xfrm>
        </p:spPr>
        <p:txBody>
          <a:bodyPr/>
          <a:lstStyle/>
          <a:p>
            <a:pPr lvl="0"/>
            <a:br>
              <a:rPr lang="fr-FR" dirty="0"/>
            </a:br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06699D3-C38C-1D44-9E79-0BA936D64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9411"/>
            <a:ext cx="7373815" cy="361356"/>
          </a:xfrm>
        </p:spPr>
        <p:txBody>
          <a:bodyPr>
            <a:noAutofit/>
          </a:bodyPr>
          <a:lstStyle/>
          <a:p>
            <a:r>
              <a:rPr lang="fr-FR" sz="1800" dirty="0"/>
              <a:t>Informations de traçabilité du document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279024E-997F-9642-8978-6520A1EC2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27163"/>
              </p:ext>
            </p:extLst>
          </p:nvPr>
        </p:nvGraphicFramePr>
        <p:xfrm>
          <a:off x="902652" y="1748433"/>
          <a:ext cx="5754370" cy="16459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C323991-D086-8A47-90C9-E0CEAF8B9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21235"/>
              </p:ext>
            </p:extLst>
          </p:nvPr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41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11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C2EEF990-D91F-2841-B422-EF98FD29C527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41100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EFC1F0A5-0F44-5F4D-898F-8156CC0FB1CB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919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craphique procédures" id="{9AD26D94-ABDB-CD4D-A1EF-F3C12E46B14F}" vid="{5EFEADDD-1682-744F-8803-C0B096BC76E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982</TotalTime>
  <Words>69</Words>
  <Application>Microsoft Macintosh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01 – Procédure pratique de prise en charge des patients à l’officine ou au cabinet infirmier</dc:title>
  <dc:creator>Thibault Gaillard</dc:creator>
  <cp:lastModifiedBy>Thibault Gaillard</cp:lastModifiedBy>
  <cp:revision>14</cp:revision>
  <cp:lastPrinted>2021-10-11T08:39:40Z</cp:lastPrinted>
  <dcterms:created xsi:type="dcterms:W3CDTF">2021-10-13T19:26:14Z</dcterms:created>
  <dcterms:modified xsi:type="dcterms:W3CDTF">2021-10-19T17:41:48Z</dcterms:modified>
</cp:coreProperties>
</file>