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4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D"/>
    <a:srgbClr val="99D7CD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4769"/>
  </p:normalViewPr>
  <p:slideViewPr>
    <p:cSldViewPr snapToGrid="0" snapToObjects="1">
      <p:cViewPr>
        <p:scale>
          <a:sx n="138" d="100"/>
          <a:sy n="138" d="100"/>
        </p:scale>
        <p:origin x="1112" y="31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latin typeface="+mn-lt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19/10/2021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83BBF37-07A4-1C4D-8E43-689D1F055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30515"/>
              </p:ext>
            </p:extLst>
          </p:nvPr>
        </p:nvGraphicFramePr>
        <p:xfrm>
          <a:off x="817987" y="1770856"/>
          <a:ext cx="5754370" cy="16459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rédaction initiale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Dernière date de révision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N° de version actuel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Nombre de pages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Référence du document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Rédigé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Accepté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495BBF3-4268-004E-9E91-F0BE9FA77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3326"/>
              </p:ext>
            </p:extLst>
          </p:nvPr>
        </p:nvGraphicFramePr>
        <p:xfrm>
          <a:off x="817987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modification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Modifications apportée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D34B9A5F-E8F6-A44B-9710-D621119A218C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F659ED3-9A76-D348-8DAC-11674AEF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794" y="246030"/>
            <a:ext cx="6520220" cy="781980"/>
          </a:xfrm>
        </p:spPr>
        <p:txBody>
          <a:bodyPr>
            <a:normAutofit/>
          </a:bodyPr>
          <a:lstStyle/>
          <a:p>
            <a:r>
              <a:rPr lang="fr-FR" dirty="0"/>
              <a:t>Informations de traçabilité du document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36417B83-3FB7-B54E-A2D7-92D902B02068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752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3360</TotalTime>
  <Words>67</Words>
  <Application>Microsoft Macintosh PowerPoint</Application>
  <PresentationFormat>Personnalisé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Arbre décisionnel</dc:title>
  <dc:creator>Thibault Gaillard</dc:creator>
  <cp:lastModifiedBy>Thibault Gaillard</cp:lastModifiedBy>
  <cp:revision>17</cp:revision>
  <cp:lastPrinted>2021-10-11T08:39:40Z</cp:lastPrinted>
  <dcterms:created xsi:type="dcterms:W3CDTF">2021-10-07T16:56:58Z</dcterms:created>
  <dcterms:modified xsi:type="dcterms:W3CDTF">2021-10-19T17:40:45Z</dcterms:modified>
</cp:coreProperties>
</file>