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4"/>
  </p:notesMasterIdLst>
  <p:handoutMasterIdLst>
    <p:handoutMasterId r:id="rId5"/>
  </p:handoutMasterIdLst>
  <p:sldIdLst>
    <p:sldId id="272" r:id="rId2"/>
    <p:sldId id="273" r:id="rId3"/>
  </p:sldIdLst>
  <p:sldSz cx="9906000" cy="6858000" type="A4"/>
  <p:notesSz cx="6858000" cy="9144000"/>
  <p:defaultTextStyle>
    <a:defPPr>
      <a:defRPr lang="fr-FR"/>
    </a:defPPr>
    <a:lvl1pPr algn="l" defTabSz="363220" rtl="0" eaLnBrk="0" fontAlgn="base" hangingPunct="0">
      <a:spcBef>
        <a:spcPct val="0"/>
      </a:spcBef>
      <a:spcAft>
        <a:spcPct val="0"/>
      </a:spcAft>
      <a:defRPr sz="1320" kern="1200" baseline="40000">
        <a:solidFill>
          <a:srgbClr val="FFFFFF"/>
        </a:solidFill>
        <a:latin typeface="Calibri" panose="020F0502020204030204" pitchFamily="34" charset="0"/>
        <a:ea typeface="+mn-ea"/>
        <a:cs typeface="+mn-cs"/>
        <a:sym typeface="Roboto Regular"/>
      </a:defRPr>
    </a:lvl1pPr>
    <a:lvl2pPr indent="100584" algn="l" defTabSz="363220" rtl="0" eaLnBrk="0" fontAlgn="base" hangingPunct="0">
      <a:spcBef>
        <a:spcPct val="0"/>
      </a:spcBef>
      <a:spcAft>
        <a:spcPct val="0"/>
      </a:spcAft>
      <a:defRPr sz="1320" kern="1200" baseline="40000">
        <a:solidFill>
          <a:srgbClr val="FFFFFF"/>
        </a:solidFill>
        <a:latin typeface="Calibri" panose="020F0502020204030204" pitchFamily="34" charset="0"/>
        <a:ea typeface="+mn-ea"/>
        <a:cs typeface="+mn-cs"/>
        <a:sym typeface="Roboto Regular"/>
      </a:defRPr>
    </a:lvl2pPr>
    <a:lvl3pPr indent="201168" algn="l" defTabSz="363220" rtl="0" eaLnBrk="0" fontAlgn="base" hangingPunct="0">
      <a:spcBef>
        <a:spcPct val="0"/>
      </a:spcBef>
      <a:spcAft>
        <a:spcPct val="0"/>
      </a:spcAft>
      <a:defRPr sz="1320" kern="1200" baseline="40000">
        <a:solidFill>
          <a:srgbClr val="FFFFFF"/>
        </a:solidFill>
        <a:latin typeface="Calibri" panose="020F0502020204030204" pitchFamily="34" charset="0"/>
        <a:ea typeface="+mn-ea"/>
        <a:cs typeface="+mn-cs"/>
        <a:sym typeface="Roboto Regular"/>
      </a:defRPr>
    </a:lvl3pPr>
    <a:lvl4pPr indent="301752" algn="l" defTabSz="363220" rtl="0" eaLnBrk="0" fontAlgn="base" hangingPunct="0">
      <a:spcBef>
        <a:spcPct val="0"/>
      </a:spcBef>
      <a:spcAft>
        <a:spcPct val="0"/>
      </a:spcAft>
      <a:defRPr sz="1320" kern="1200" baseline="40000">
        <a:solidFill>
          <a:srgbClr val="FFFFFF"/>
        </a:solidFill>
        <a:latin typeface="Calibri" panose="020F0502020204030204" pitchFamily="34" charset="0"/>
        <a:ea typeface="+mn-ea"/>
        <a:cs typeface="+mn-cs"/>
        <a:sym typeface="Roboto Regular"/>
      </a:defRPr>
    </a:lvl4pPr>
    <a:lvl5pPr indent="402336" algn="l" defTabSz="363220" rtl="0" eaLnBrk="0" fontAlgn="base" hangingPunct="0">
      <a:spcBef>
        <a:spcPct val="0"/>
      </a:spcBef>
      <a:spcAft>
        <a:spcPct val="0"/>
      </a:spcAft>
      <a:defRPr sz="1320" kern="1200" baseline="40000">
        <a:solidFill>
          <a:srgbClr val="FFFFFF"/>
        </a:solidFill>
        <a:latin typeface="Calibri" panose="020F0502020204030204" pitchFamily="34" charset="0"/>
        <a:ea typeface="+mn-ea"/>
        <a:cs typeface="+mn-cs"/>
        <a:sym typeface="Roboto Regular"/>
      </a:defRPr>
    </a:lvl5pPr>
    <a:lvl6pPr marL="1005840" algn="l" defTabSz="402336" rtl="0" eaLnBrk="1" latinLnBrk="0" hangingPunct="1">
      <a:defRPr sz="1320" kern="1200" baseline="40000">
        <a:solidFill>
          <a:srgbClr val="FFFFFF"/>
        </a:solidFill>
        <a:latin typeface="Calibri" panose="020F0502020204030204" pitchFamily="34" charset="0"/>
        <a:ea typeface="+mn-ea"/>
        <a:cs typeface="+mn-cs"/>
        <a:sym typeface="Roboto Regular"/>
      </a:defRPr>
    </a:lvl6pPr>
    <a:lvl7pPr marL="1207008" algn="l" defTabSz="402336" rtl="0" eaLnBrk="1" latinLnBrk="0" hangingPunct="1">
      <a:defRPr sz="1320" kern="1200" baseline="40000">
        <a:solidFill>
          <a:srgbClr val="FFFFFF"/>
        </a:solidFill>
        <a:latin typeface="Calibri" panose="020F0502020204030204" pitchFamily="34" charset="0"/>
        <a:ea typeface="+mn-ea"/>
        <a:cs typeface="+mn-cs"/>
        <a:sym typeface="Roboto Regular"/>
      </a:defRPr>
    </a:lvl7pPr>
    <a:lvl8pPr marL="1408176" algn="l" defTabSz="402336" rtl="0" eaLnBrk="1" latinLnBrk="0" hangingPunct="1">
      <a:defRPr sz="1320" kern="1200" baseline="40000">
        <a:solidFill>
          <a:srgbClr val="FFFFFF"/>
        </a:solidFill>
        <a:latin typeface="Calibri" panose="020F0502020204030204" pitchFamily="34" charset="0"/>
        <a:ea typeface="+mn-ea"/>
        <a:cs typeface="+mn-cs"/>
        <a:sym typeface="Roboto Regular"/>
      </a:defRPr>
    </a:lvl8pPr>
    <a:lvl9pPr marL="1609344" algn="l" defTabSz="402336" rtl="0" eaLnBrk="1" latinLnBrk="0" hangingPunct="1">
      <a:defRPr sz="1320" kern="1200" baseline="40000">
        <a:solidFill>
          <a:srgbClr val="FFFFFF"/>
        </a:solidFill>
        <a:latin typeface="Calibri" panose="020F0502020204030204" pitchFamily="34" charset="0"/>
        <a:ea typeface="+mn-ea"/>
        <a:cs typeface="+mn-cs"/>
        <a:sym typeface="Roboto Regular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BBBEF"/>
    <a:srgbClr val="0091A7"/>
    <a:srgbClr val="3E404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1254" autoAdjust="0"/>
    <p:restoredTop sz="94660"/>
  </p:normalViewPr>
  <p:slideViewPr>
    <p:cSldViewPr snapToGrid="0">
      <p:cViewPr>
        <p:scale>
          <a:sx n="100" d="100"/>
          <a:sy n="100" d="100"/>
        </p:scale>
        <p:origin x="1272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Espace réservé de l'en-tête 1">
            <a:extLst>
              <a:ext uri="{FF2B5EF4-FFF2-40B4-BE49-F238E27FC236}">
                <a16:creationId xmlns:a16="http://schemas.microsoft.com/office/drawing/2014/main" id="{D2CBA421-5AF3-4735-8215-4319E0CE8909}"/>
              </a:ext>
            </a:extLst>
          </p:cNvPr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>
              <a:defRPr sz="1200"/>
            </a:lvl1pPr>
          </a:lstStyle>
          <a:p>
            <a:endParaRPr lang="fr-FR" altLang="fr-FR"/>
          </a:p>
        </p:txBody>
      </p:sp>
      <p:sp>
        <p:nvSpPr>
          <p:cNvPr id="18435" name="Espace réservé de la date 2">
            <a:extLst>
              <a:ext uri="{FF2B5EF4-FFF2-40B4-BE49-F238E27FC236}">
                <a16:creationId xmlns:a16="http://schemas.microsoft.com/office/drawing/2014/main" id="{010461DC-1FEA-4D71-A177-1BB120452185}"/>
              </a:ext>
            </a:extLst>
          </p:cNvPr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>
              <a:defRPr sz="1200"/>
            </a:lvl1pPr>
          </a:lstStyle>
          <a:p>
            <a:fld id="{7297C826-F680-482B-94C5-865F8360C429}" type="datetimeFigureOut">
              <a:rPr lang="fr-FR" altLang="fr-FR"/>
              <a:pPr/>
              <a:t>08/10/2021</a:t>
            </a:fld>
            <a:endParaRPr lang="fr-FR" altLang="fr-FR"/>
          </a:p>
        </p:txBody>
      </p:sp>
      <p:sp>
        <p:nvSpPr>
          <p:cNvPr id="4" name="Espace réservé de l'image des diapositives 3">
            <a:extLst>
              <a:ext uri="{FF2B5EF4-FFF2-40B4-BE49-F238E27FC236}">
                <a16:creationId xmlns:a16="http://schemas.microsoft.com/office/drawing/2014/main" id="{4E097F35-B1CE-4062-8407-CFC8798E7424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notes 4">
            <a:extLst>
              <a:ext uri="{FF2B5EF4-FFF2-40B4-BE49-F238E27FC236}">
                <a16:creationId xmlns:a16="http://schemas.microsoft.com/office/drawing/2014/main" id="{C116CE76-D96C-4D85-A2B3-180DD1685AD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noProof="0"/>
              <a:t>Modifier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</a:p>
        </p:txBody>
      </p:sp>
      <p:sp>
        <p:nvSpPr>
          <p:cNvPr id="18438" name="Espace réservé du pied de page 5">
            <a:extLst>
              <a:ext uri="{FF2B5EF4-FFF2-40B4-BE49-F238E27FC236}">
                <a16:creationId xmlns:a16="http://schemas.microsoft.com/office/drawing/2014/main" id="{2D0AD314-C875-4DCE-A503-DB5F40A45A56}"/>
              </a:ext>
            </a:extLst>
          </p:cNvPr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>
              <a:defRPr sz="1200"/>
            </a:lvl1pPr>
          </a:lstStyle>
          <a:p>
            <a:endParaRPr lang="fr-FR" altLang="fr-FR"/>
          </a:p>
        </p:txBody>
      </p:sp>
      <p:sp>
        <p:nvSpPr>
          <p:cNvPr id="18439" name="Espace réservé du numéro de diapositive 6">
            <a:extLst>
              <a:ext uri="{FF2B5EF4-FFF2-40B4-BE49-F238E27FC236}">
                <a16:creationId xmlns:a16="http://schemas.microsoft.com/office/drawing/2014/main" id="{5AB0EEFD-0984-44B8-812A-CC3038B7314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>
              <a:defRPr sz="1200"/>
            </a:lvl1pPr>
          </a:lstStyle>
          <a:p>
            <a:fld id="{62EA765D-21F4-42A7-BF5D-74B3D1CA844E}" type="slidenum">
              <a:rPr lang="fr-FR" altLang="fr-FR"/>
              <a:pPr/>
              <a:t>‹N°›</a:t>
            </a:fld>
            <a:endParaRPr lang="fr-FR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fontAlgn="base">
      <a:spcBef>
        <a:spcPct val="30000"/>
      </a:spcBef>
      <a:spcAft>
        <a:spcPct val="0"/>
      </a:spcAft>
      <a:defRPr sz="528" kern="1200">
        <a:solidFill>
          <a:schemeClr val="tx1"/>
        </a:solidFill>
        <a:latin typeface="+mn-lt"/>
        <a:ea typeface="+mn-ea"/>
        <a:cs typeface="+mn-cs"/>
      </a:defRPr>
    </a:lvl1pPr>
    <a:lvl2pPr marL="201168" algn="l" rtl="0" fontAlgn="base">
      <a:spcBef>
        <a:spcPct val="30000"/>
      </a:spcBef>
      <a:spcAft>
        <a:spcPct val="0"/>
      </a:spcAft>
      <a:defRPr sz="528" kern="1200">
        <a:solidFill>
          <a:schemeClr val="tx1"/>
        </a:solidFill>
        <a:latin typeface="+mn-lt"/>
        <a:ea typeface="+mn-ea"/>
        <a:cs typeface="+mn-cs"/>
      </a:defRPr>
    </a:lvl2pPr>
    <a:lvl3pPr marL="402336" algn="l" rtl="0" fontAlgn="base">
      <a:spcBef>
        <a:spcPct val="30000"/>
      </a:spcBef>
      <a:spcAft>
        <a:spcPct val="0"/>
      </a:spcAft>
      <a:defRPr sz="528" kern="1200">
        <a:solidFill>
          <a:schemeClr val="tx1"/>
        </a:solidFill>
        <a:latin typeface="+mn-lt"/>
        <a:ea typeface="+mn-ea"/>
        <a:cs typeface="+mn-cs"/>
      </a:defRPr>
    </a:lvl3pPr>
    <a:lvl4pPr marL="603504" algn="l" rtl="0" fontAlgn="base">
      <a:spcBef>
        <a:spcPct val="30000"/>
      </a:spcBef>
      <a:spcAft>
        <a:spcPct val="0"/>
      </a:spcAft>
      <a:defRPr sz="528" kern="1200">
        <a:solidFill>
          <a:schemeClr val="tx1"/>
        </a:solidFill>
        <a:latin typeface="+mn-lt"/>
        <a:ea typeface="+mn-ea"/>
        <a:cs typeface="+mn-cs"/>
      </a:defRPr>
    </a:lvl4pPr>
    <a:lvl5pPr marL="804672" algn="l" rtl="0" fontAlgn="base">
      <a:spcBef>
        <a:spcPct val="30000"/>
      </a:spcBef>
      <a:spcAft>
        <a:spcPct val="0"/>
      </a:spcAft>
      <a:defRPr sz="528" kern="1200">
        <a:solidFill>
          <a:schemeClr val="tx1"/>
        </a:solidFill>
        <a:latin typeface="+mn-lt"/>
        <a:ea typeface="+mn-ea"/>
        <a:cs typeface="+mn-cs"/>
      </a:defRPr>
    </a:lvl5pPr>
    <a:lvl6pPr marL="1005840" algn="l" defTabSz="402336" rtl="0" eaLnBrk="1" latinLnBrk="0" hangingPunct="1">
      <a:defRPr sz="528" kern="1200">
        <a:solidFill>
          <a:schemeClr val="tx1"/>
        </a:solidFill>
        <a:latin typeface="+mn-lt"/>
        <a:ea typeface="+mn-ea"/>
        <a:cs typeface="+mn-cs"/>
      </a:defRPr>
    </a:lvl6pPr>
    <a:lvl7pPr marL="1207008" algn="l" defTabSz="402336" rtl="0" eaLnBrk="1" latinLnBrk="0" hangingPunct="1">
      <a:defRPr sz="528" kern="1200">
        <a:solidFill>
          <a:schemeClr val="tx1"/>
        </a:solidFill>
        <a:latin typeface="+mn-lt"/>
        <a:ea typeface="+mn-ea"/>
        <a:cs typeface="+mn-cs"/>
      </a:defRPr>
    </a:lvl7pPr>
    <a:lvl8pPr marL="1408176" algn="l" defTabSz="402336" rtl="0" eaLnBrk="1" latinLnBrk="0" hangingPunct="1">
      <a:defRPr sz="528" kern="1200">
        <a:solidFill>
          <a:schemeClr val="tx1"/>
        </a:solidFill>
        <a:latin typeface="+mn-lt"/>
        <a:ea typeface="+mn-ea"/>
        <a:cs typeface="+mn-cs"/>
      </a:defRPr>
    </a:lvl8pPr>
    <a:lvl9pPr marL="1609344" algn="l" defTabSz="402336" rtl="0" eaLnBrk="1" latinLnBrk="0" hangingPunct="1">
      <a:defRPr sz="528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084" y="1305112"/>
            <a:ext cx="3572359" cy="3133351"/>
          </a:xfrm>
          <a:prstGeom prst="rect">
            <a:avLst/>
          </a:prstGeom>
        </p:spPr>
      </p:pic>
      <p:sp>
        <p:nvSpPr>
          <p:cNvPr id="30" name="ZoneTexte 15">
            <a:extLst>
              <a:ext uri="{FF2B5EF4-FFF2-40B4-BE49-F238E27FC236}">
                <a16:creationId xmlns:a16="http://schemas.microsoft.com/office/drawing/2014/main" id="{5ED0F360-3435-4070-8C92-05FAF3E5EB6A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5165271" y="2379039"/>
            <a:ext cx="1419473" cy="8426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/>
            <a:r>
              <a:rPr lang="fr-FR" altLang="fr-FR" sz="7313" b="1" dirty="0">
                <a:solidFill>
                  <a:schemeClr val="tx1"/>
                </a:solidFill>
                <a:latin typeface="Poppins" pitchFamily="50" charset="0"/>
              </a:rPr>
              <a:t>DI</a:t>
            </a:r>
          </a:p>
        </p:txBody>
      </p:sp>
      <p:pic>
        <p:nvPicPr>
          <p:cNvPr id="31" name="Image 16">
            <a:extLst>
              <a:ext uri="{FF2B5EF4-FFF2-40B4-BE49-F238E27FC236}">
                <a16:creationId xmlns:a16="http://schemas.microsoft.com/office/drawing/2014/main" id="{782E6F38-7C4C-47B9-8D82-43FD1FDA91C2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1489" y="2178406"/>
            <a:ext cx="370801" cy="5137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" name="Rectangle 23">
            <a:extLst>
              <a:ext uri="{FF2B5EF4-FFF2-40B4-BE49-F238E27FC236}">
                <a16:creationId xmlns:a16="http://schemas.microsoft.com/office/drawing/2014/main" id="{9383E2FB-D729-46E2-A54D-84F34984DD3A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5129200" y="3034910"/>
            <a:ext cx="3960187" cy="425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 eaLnBrk="1"/>
            <a:r>
              <a:rPr lang="fr-FR" altLang="fr-FR" sz="3250" dirty="0">
                <a:solidFill>
                  <a:schemeClr val="tx1"/>
                </a:solidFill>
              </a:rPr>
              <a:t>Pratique de la Recherche Clinique</a:t>
            </a:r>
          </a:p>
        </p:txBody>
      </p:sp>
      <p:cxnSp>
        <p:nvCxnSpPr>
          <p:cNvPr id="33" name="Connecteur droit 32">
            <a:extLst>
              <a:ext uri="{FF2B5EF4-FFF2-40B4-BE49-F238E27FC236}">
                <a16:creationId xmlns:a16="http://schemas.microsoft.com/office/drawing/2014/main" id="{7EB1CDA3-7681-45B9-8BAD-C8A32F4E3AAF}"/>
              </a:ext>
            </a:extLst>
          </p:cNvPr>
          <p:cNvCxnSpPr>
            <a:cxnSpLocks/>
          </p:cNvCxnSpPr>
          <p:nvPr userDrawn="1"/>
        </p:nvCxnSpPr>
        <p:spPr>
          <a:xfrm>
            <a:off x="5243307" y="3315664"/>
            <a:ext cx="3718178" cy="0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4" name="Image 21">
            <a:extLst>
              <a:ext uri="{FF2B5EF4-FFF2-40B4-BE49-F238E27FC236}">
                <a16:creationId xmlns:a16="http://schemas.microsoft.com/office/drawing/2014/main" id="{3F39801F-D813-4C8C-8E63-BA7DD89BE9CB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5744" y="3558036"/>
            <a:ext cx="780361" cy="4334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" name="Image 22">
            <a:extLst>
              <a:ext uri="{FF2B5EF4-FFF2-40B4-BE49-F238E27FC236}">
                <a16:creationId xmlns:a16="http://schemas.microsoft.com/office/drawing/2014/main" id="{8A655276-4243-4EFF-A0E3-ED034C519D48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5336" y="3597223"/>
            <a:ext cx="673892" cy="3401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6" name="Groupe 35">
            <a:extLst>
              <a:ext uri="{FF2B5EF4-FFF2-40B4-BE49-F238E27FC236}">
                <a16:creationId xmlns:a16="http://schemas.microsoft.com/office/drawing/2014/main" id="{87D1C0EE-378D-4C41-83E9-1AEE5FE26706}"/>
              </a:ext>
            </a:extLst>
          </p:cNvPr>
          <p:cNvGrpSpPr/>
          <p:nvPr userDrawn="1"/>
        </p:nvGrpSpPr>
        <p:grpSpPr>
          <a:xfrm>
            <a:off x="5263551" y="3524275"/>
            <a:ext cx="858777" cy="370177"/>
            <a:chOff x="8664576" y="4273550"/>
            <a:chExt cx="1150937" cy="346075"/>
          </a:xfrm>
        </p:grpSpPr>
        <p:sp>
          <p:nvSpPr>
            <p:cNvPr id="37" name="Freeform 139">
              <a:extLst>
                <a:ext uri="{FF2B5EF4-FFF2-40B4-BE49-F238E27FC236}">
                  <a16:creationId xmlns:a16="http://schemas.microsoft.com/office/drawing/2014/main" id="{0C234A20-2B79-4C43-9E8F-677130EC487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115426" y="4457700"/>
              <a:ext cx="100013" cy="101600"/>
            </a:xfrm>
            <a:custGeom>
              <a:avLst/>
              <a:gdLst>
                <a:gd name="T0" fmla="*/ 206 w 206"/>
                <a:gd name="T1" fmla="*/ 200 h 207"/>
                <a:gd name="T2" fmla="*/ 159 w 206"/>
                <a:gd name="T3" fmla="*/ 207 h 207"/>
                <a:gd name="T4" fmla="*/ 122 w 206"/>
                <a:gd name="T5" fmla="*/ 178 h 207"/>
                <a:gd name="T6" fmla="*/ 60 w 206"/>
                <a:gd name="T7" fmla="*/ 207 h 207"/>
                <a:gd name="T8" fmla="*/ 0 w 206"/>
                <a:gd name="T9" fmla="*/ 158 h 207"/>
                <a:gd name="T10" fmla="*/ 121 w 206"/>
                <a:gd name="T11" fmla="*/ 93 h 207"/>
                <a:gd name="T12" fmla="*/ 121 w 206"/>
                <a:gd name="T13" fmla="*/ 72 h 207"/>
                <a:gd name="T14" fmla="*/ 90 w 206"/>
                <a:gd name="T15" fmla="*/ 16 h 207"/>
                <a:gd name="T16" fmla="*/ 35 w 206"/>
                <a:gd name="T17" fmla="*/ 67 h 207"/>
                <a:gd name="T18" fmla="*/ 9 w 206"/>
                <a:gd name="T19" fmla="*/ 45 h 207"/>
                <a:gd name="T20" fmla="*/ 92 w 206"/>
                <a:gd name="T21" fmla="*/ 0 h 207"/>
                <a:gd name="T22" fmla="*/ 167 w 206"/>
                <a:gd name="T23" fmla="*/ 71 h 207"/>
                <a:gd name="T24" fmla="*/ 167 w 206"/>
                <a:gd name="T25" fmla="*/ 157 h 207"/>
                <a:gd name="T26" fmla="*/ 187 w 206"/>
                <a:gd name="T27" fmla="*/ 193 h 207"/>
                <a:gd name="T28" fmla="*/ 205 w 206"/>
                <a:gd name="T29" fmla="*/ 190 h 207"/>
                <a:gd name="T30" fmla="*/ 205 w 206"/>
                <a:gd name="T31" fmla="*/ 200 h 207"/>
                <a:gd name="T32" fmla="*/ 206 w 206"/>
                <a:gd name="T33" fmla="*/ 200 h 207"/>
                <a:gd name="T34" fmla="*/ 122 w 206"/>
                <a:gd name="T35" fmla="*/ 108 h 207"/>
                <a:gd name="T36" fmla="*/ 50 w 206"/>
                <a:gd name="T37" fmla="*/ 152 h 207"/>
                <a:gd name="T38" fmla="*/ 79 w 206"/>
                <a:gd name="T39" fmla="*/ 183 h 207"/>
                <a:gd name="T40" fmla="*/ 122 w 206"/>
                <a:gd name="T41" fmla="*/ 135 h 207"/>
                <a:gd name="T42" fmla="*/ 122 w 206"/>
                <a:gd name="T43" fmla="*/ 108 h 2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06" h="207">
                  <a:moveTo>
                    <a:pt x="206" y="200"/>
                  </a:moveTo>
                  <a:cubicBezTo>
                    <a:pt x="191" y="205"/>
                    <a:pt x="177" y="207"/>
                    <a:pt x="159" y="207"/>
                  </a:cubicBezTo>
                  <a:cubicBezTo>
                    <a:pt x="131" y="207"/>
                    <a:pt x="126" y="192"/>
                    <a:pt x="122" y="178"/>
                  </a:cubicBezTo>
                  <a:cubicBezTo>
                    <a:pt x="114" y="188"/>
                    <a:pt x="94" y="207"/>
                    <a:pt x="60" y="207"/>
                  </a:cubicBezTo>
                  <a:cubicBezTo>
                    <a:pt x="29" y="207"/>
                    <a:pt x="0" y="186"/>
                    <a:pt x="0" y="158"/>
                  </a:cubicBezTo>
                  <a:cubicBezTo>
                    <a:pt x="0" y="98"/>
                    <a:pt x="94" y="95"/>
                    <a:pt x="121" y="93"/>
                  </a:cubicBezTo>
                  <a:lnTo>
                    <a:pt x="121" y="72"/>
                  </a:lnTo>
                  <a:cubicBezTo>
                    <a:pt x="121" y="48"/>
                    <a:pt x="121" y="16"/>
                    <a:pt x="90" y="16"/>
                  </a:cubicBezTo>
                  <a:cubicBezTo>
                    <a:pt x="45" y="16"/>
                    <a:pt x="76" y="67"/>
                    <a:pt x="35" y="67"/>
                  </a:cubicBezTo>
                  <a:cubicBezTo>
                    <a:pt x="22" y="67"/>
                    <a:pt x="9" y="60"/>
                    <a:pt x="9" y="45"/>
                  </a:cubicBezTo>
                  <a:cubicBezTo>
                    <a:pt x="9" y="13"/>
                    <a:pt x="55" y="0"/>
                    <a:pt x="92" y="0"/>
                  </a:cubicBezTo>
                  <a:cubicBezTo>
                    <a:pt x="150" y="0"/>
                    <a:pt x="167" y="21"/>
                    <a:pt x="167" y="71"/>
                  </a:cubicBezTo>
                  <a:lnTo>
                    <a:pt x="167" y="157"/>
                  </a:lnTo>
                  <a:cubicBezTo>
                    <a:pt x="167" y="183"/>
                    <a:pt x="172" y="193"/>
                    <a:pt x="187" y="193"/>
                  </a:cubicBezTo>
                  <a:cubicBezTo>
                    <a:pt x="194" y="193"/>
                    <a:pt x="199" y="191"/>
                    <a:pt x="205" y="190"/>
                  </a:cubicBezTo>
                  <a:lnTo>
                    <a:pt x="205" y="200"/>
                  </a:lnTo>
                  <a:lnTo>
                    <a:pt x="206" y="200"/>
                  </a:lnTo>
                  <a:close/>
                  <a:moveTo>
                    <a:pt x="122" y="108"/>
                  </a:moveTo>
                  <a:cubicBezTo>
                    <a:pt x="105" y="108"/>
                    <a:pt x="50" y="111"/>
                    <a:pt x="50" y="152"/>
                  </a:cubicBezTo>
                  <a:cubicBezTo>
                    <a:pt x="50" y="168"/>
                    <a:pt x="60" y="183"/>
                    <a:pt x="79" y="183"/>
                  </a:cubicBezTo>
                  <a:cubicBezTo>
                    <a:pt x="105" y="183"/>
                    <a:pt x="122" y="166"/>
                    <a:pt x="122" y="135"/>
                  </a:cubicBezTo>
                  <a:lnTo>
                    <a:pt x="122" y="108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536"/>
            </a:p>
          </p:txBody>
        </p:sp>
        <p:sp>
          <p:nvSpPr>
            <p:cNvPr id="38" name="Freeform 140">
              <a:extLst>
                <a:ext uri="{FF2B5EF4-FFF2-40B4-BE49-F238E27FC236}">
                  <a16:creationId xmlns:a16="http://schemas.microsoft.com/office/drawing/2014/main" id="{B8B5B357-60B6-464C-BA18-34CB84739572}"/>
                </a:ext>
              </a:extLst>
            </p:cNvPr>
            <p:cNvSpPr>
              <a:spLocks/>
            </p:cNvSpPr>
            <p:nvPr/>
          </p:nvSpPr>
          <p:spPr bwMode="auto">
            <a:xfrm>
              <a:off x="9239251" y="4457700"/>
              <a:ext cx="119063" cy="100013"/>
            </a:xfrm>
            <a:custGeom>
              <a:avLst/>
              <a:gdLst>
                <a:gd name="T0" fmla="*/ 0 w 245"/>
                <a:gd name="T1" fmla="*/ 193 h 203"/>
                <a:gd name="T2" fmla="*/ 33 w 245"/>
                <a:gd name="T3" fmla="*/ 156 h 203"/>
                <a:gd name="T4" fmla="*/ 33 w 245"/>
                <a:gd name="T5" fmla="*/ 55 h 203"/>
                <a:gd name="T6" fmla="*/ 0 w 245"/>
                <a:gd name="T7" fmla="*/ 20 h 203"/>
                <a:gd name="T8" fmla="*/ 0 w 245"/>
                <a:gd name="T9" fmla="*/ 10 h 203"/>
                <a:gd name="T10" fmla="*/ 80 w 245"/>
                <a:gd name="T11" fmla="*/ 0 h 203"/>
                <a:gd name="T12" fmla="*/ 80 w 245"/>
                <a:gd name="T13" fmla="*/ 51 h 203"/>
                <a:gd name="T14" fmla="*/ 81 w 245"/>
                <a:gd name="T15" fmla="*/ 51 h 203"/>
                <a:gd name="T16" fmla="*/ 156 w 245"/>
                <a:gd name="T17" fmla="*/ 0 h 203"/>
                <a:gd name="T18" fmla="*/ 211 w 245"/>
                <a:gd name="T19" fmla="*/ 57 h 203"/>
                <a:gd name="T20" fmla="*/ 211 w 245"/>
                <a:gd name="T21" fmla="*/ 156 h 203"/>
                <a:gd name="T22" fmla="*/ 245 w 245"/>
                <a:gd name="T23" fmla="*/ 193 h 203"/>
                <a:gd name="T24" fmla="*/ 245 w 245"/>
                <a:gd name="T25" fmla="*/ 203 h 203"/>
                <a:gd name="T26" fmla="*/ 131 w 245"/>
                <a:gd name="T27" fmla="*/ 203 h 203"/>
                <a:gd name="T28" fmla="*/ 131 w 245"/>
                <a:gd name="T29" fmla="*/ 193 h 203"/>
                <a:gd name="T30" fmla="*/ 165 w 245"/>
                <a:gd name="T31" fmla="*/ 156 h 203"/>
                <a:gd name="T32" fmla="*/ 165 w 245"/>
                <a:gd name="T33" fmla="*/ 92 h 203"/>
                <a:gd name="T34" fmla="*/ 136 w 245"/>
                <a:gd name="T35" fmla="*/ 26 h 203"/>
                <a:gd name="T36" fmla="*/ 81 w 245"/>
                <a:gd name="T37" fmla="*/ 97 h 203"/>
                <a:gd name="T38" fmla="*/ 81 w 245"/>
                <a:gd name="T39" fmla="*/ 155 h 203"/>
                <a:gd name="T40" fmla="*/ 115 w 245"/>
                <a:gd name="T41" fmla="*/ 192 h 203"/>
                <a:gd name="T42" fmla="*/ 115 w 245"/>
                <a:gd name="T43" fmla="*/ 202 h 203"/>
                <a:gd name="T44" fmla="*/ 0 w 245"/>
                <a:gd name="T45" fmla="*/ 202 h 203"/>
                <a:gd name="T46" fmla="*/ 0 w 245"/>
                <a:gd name="T47" fmla="*/ 193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45" h="203">
                  <a:moveTo>
                    <a:pt x="0" y="193"/>
                  </a:moveTo>
                  <a:cubicBezTo>
                    <a:pt x="26" y="193"/>
                    <a:pt x="33" y="186"/>
                    <a:pt x="33" y="156"/>
                  </a:cubicBezTo>
                  <a:lnTo>
                    <a:pt x="33" y="55"/>
                  </a:lnTo>
                  <a:cubicBezTo>
                    <a:pt x="33" y="23"/>
                    <a:pt x="17" y="20"/>
                    <a:pt x="0" y="20"/>
                  </a:cubicBezTo>
                  <a:lnTo>
                    <a:pt x="0" y="10"/>
                  </a:lnTo>
                  <a:lnTo>
                    <a:pt x="80" y="0"/>
                  </a:lnTo>
                  <a:lnTo>
                    <a:pt x="80" y="51"/>
                  </a:lnTo>
                  <a:lnTo>
                    <a:pt x="81" y="51"/>
                  </a:lnTo>
                  <a:cubicBezTo>
                    <a:pt x="91" y="33"/>
                    <a:pt x="112" y="0"/>
                    <a:pt x="156" y="0"/>
                  </a:cubicBezTo>
                  <a:cubicBezTo>
                    <a:pt x="202" y="0"/>
                    <a:pt x="211" y="25"/>
                    <a:pt x="211" y="57"/>
                  </a:cubicBezTo>
                  <a:lnTo>
                    <a:pt x="211" y="156"/>
                  </a:lnTo>
                  <a:cubicBezTo>
                    <a:pt x="211" y="186"/>
                    <a:pt x="218" y="193"/>
                    <a:pt x="245" y="193"/>
                  </a:cubicBezTo>
                  <a:lnTo>
                    <a:pt x="245" y="203"/>
                  </a:lnTo>
                  <a:lnTo>
                    <a:pt x="131" y="203"/>
                  </a:lnTo>
                  <a:lnTo>
                    <a:pt x="131" y="193"/>
                  </a:lnTo>
                  <a:cubicBezTo>
                    <a:pt x="157" y="193"/>
                    <a:pt x="165" y="186"/>
                    <a:pt x="165" y="156"/>
                  </a:cubicBezTo>
                  <a:lnTo>
                    <a:pt x="165" y="92"/>
                  </a:lnTo>
                  <a:cubicBezTo>
                    <a:pt x="165" y="40"/>
                    <a:pt x="158" y="26"/>
                    <a:pt x="136" y="26"/>
                  </a:cubicBezTo>
                  <a:cubicBezTo>
                    <a:pt x="110" y="26"/>
                    <a:pt x="81" y="71"/>
                    <a:pt x="81" y="97"/>
                  </a:cubicBezTo>
                  <a:lnTo>
                    <a:pt x="81" y="155"/>
                  </a:lnTo>
                  <a:cubicBezTo>
                    <a:pt x="81" y="185"/>
                    <a:pt x="88" y="192"/>
                    <a:pt x="115" y="192"/>
                  </a:cubicBezTo>
                  <a:lnTo>
                    <a:pt x="115" y="202"/>
                  </a:lnTo>
                  <a:lnTo>
                    <a:pt x="0" y="202"/>
                  </a:lnTo>
                  <a:lnTo>
                    <a:pt x="0" y="193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536"/>
            </a:p>
          </p:txBody>
        </p:sp>
        <p:sp>
          <p:nvSpPr>
            <p:cNvPr id="39" name="Freeform 141">
              <a:extLst>
                <a:ext uri="{FF2B5EF4-FFF2-40B4-BE49-F238E27FC236}">
                  <a16:creationId xmlns:a16="http://schemas.microsoft.com/office/drawing/2014/main" id="{91053990-5798-4050-A0C3-04BE8D44F05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386888" y="4440238"/>
              <a:ext cx="107950" cy="160338"/>
            </a:xfrm>
            <a:custGeom>
              <a:avLst/>
              <a:gdLst>
                <a:gd name="T0" fmla="*/ 141 w 220"/>
                <a:gd name="T1" fmla="*/ 204 h 330"/>
                <a:gd name="T2" fmla="*/ 210 w 220"/>
                <a:gd name="T3" fmla="*/ 255 h 330"/>
                <a:gd name="T4" fmla="*/ 94 w 220"/>
                <a:gd name="T5" fmla="*/ 330 h 330"/>
                <a:gd name="T6" fmla="*/ 0 w 220"/>
                <a:gd name="T7" fmla="*/ 279 h 330"/>
                <a:gd name="T8" fmla="*/ 29 w 220"/>
                <a:gd name="T9" fmla="*/ 238 h 330"/>
                <a:gd name="T10" fmla="*/ 14 w 220"/>
                <a:gd name="T11" fmla="*/ 213 h 330"/>
                <a:gd name="T12" fmla="*/ 41 w 220"/>
                <a:gd name="T13" fmla="*/ 163 h 330"/>
                <a:gd name="T14" fmla="*/ 10 w 220"/>
                <a:gd name="T15" fmla="*/ 107 h 330"/>
                <a:gd name="T16" fmla="*/ 95 w 220"/>
                <a:gd name="T17" fmla="*/ 35 h 330"/>
                <a:gd name="T18" fmla="*/ 144 w 220"/>
                <a:gd name="T19" fmla="*/ 48 h 330"/>
                <a:gd name="T20" fmla="*/ 195 w 220"/>
                <a:gd name="T21" fmla="*/ 0 h 330"/>
                <a:gd name="T22" fmla="*/ 220 w 220"/>
                <a:gd name="T23" fmla="*/ 24 h 330"/>
                <a:gd name="T24" fmla="*/ 195 w 220"/>
                <a:gd name="T25" fmla="*/ 48 h 330"/>
                <a:gd name="T26" fmla="*/ 180 w 220"/>
                <a:gd name="T27" fmla="*/ 43 h 330"/>
                <a:gd name="T28" fmla="*/ 171 w 220"/>
                <a:gd name="T29" fmla="*/ 39 h 330"/>
                <a:gd name="T30" fmla="*/ 155 w 220"/>
                <a:gd name="T31" fmla="*/ 55 h 330"/>
                <a:gd name="T32" fmla="*/ 180 w 220"/>
                <a:gd name="T33" fmla="*/ 107 h 330"/>
                <a:gd name="T34" fmla="*/ 96 w 220"/>
                <a:gd name="T35" fmla="*/ 175 h 330"/>
                <a:gd name="T36" fmla="*/ 57 w 220"/>
                <a:gd name="T37" fmla="*/ 169 h 330"/>
                <a:gd name="T38" fmla="*/ 49 w 220"/>
                <a:gd name="T39" fmla="*/ 189 h 330"/>
                <a:gd name="T40" fmla="*/ 72 w 220"/>
                <a:gd name="T41" fmla="*/ 205 h 330"/>
                <a:gd name="T42" fmla="*/ 141 w 220"/>
                <a:gd name="T43" fmla="*/ 205 h 330"/>
                <a:gd name="T44" fmla="*/ 141 w 220"/>
                <a:gd name="T45" fmla="*/ 204 h 330"/>
                <a:gd name="T46" fmla="*/ 41 w 220"/>
                <a:gd name="T47" fmla="*/ 244 h 330"/>
                <a:gd name="T48" fmla="*/ 32 w 220"/>
                <a:gd name="T49" fmla="*/ 268 h 330"/>
                <a:gd name="T50" fmla="*/ 95 w 220"/>
                <a:gd name="T51" fmla="*/ 313 h 330"/>
                <a:gd name="T52" fmla="*/ 170 w 220"/>
                <a:gd name="T53" fmla="*/ 269 h 330"/>
                <a:gd name="T54" fmla="*/ 129 w 220"/>
                <a:gd name="T55" fmla="*/ 245 h 330"/>
                <a:gd name="T56" fmla="*/ 41 w 220"/>
                <a:gd name="T57" fmla="*/ 245 h 330"/>
                <a:gd name="T58" fmla="*/ 41 w 220"/>
                <a:gd name="T59" fmla="*/ 244 h 330"/>
                <a:gd name="T60" fmla="*/ 94 w 220"/>
                <a:gd name="T61" fmla="*/ 160 h 330"/>
                <a:gd name="T62" fmla="*/ 131 w 220"/>
                <a:gd name="T63" fmla="*/ 107 h 330"/>
                <a:gd name="T64" fmla="*/ 94 w 220"/>
                <a:gd name="T65" fmla="*/ 50 h 330"/>
                <a:gd name="T66" fmla="*/ 55 w 220"/>
                <a:gd name="T67" fmla="*/ 107 h 330"/>
                <a:gd name="T68" fmla="*/ 94 w 220"/>
                <a:gd name="T69" fmla="*/ 160 h 3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220" h="330">
                  <a:moveTo>
                    <a:pt x="141" y="204"/>
                  </a:moveTo>
                  <a:cubicBezTo>
                    <a:pt x="175" y="204"/>
                    <a:pt x="210" y="215"/>
                    <a:pt x="210" y="255"/>
                  </a:cubicBezTo>
                  <a:cubicBezTo>
                    <a:pt x="210" y="290"/>
                    <a:pt x="166" y="330"/>
                    <a:pt x="94" y="330"/>
                  </a:cubicBezTo>
                  <a:cubicBezTo>
                    <a:pt x="26" y="330"/>
                    <a:pt x="0" y="300"/>
                    <a:pt x="0" y="279"/>
                  </a:cubicBezTo>
                  <a:cubicBezTo>
                    <a:pt x="0" y="259"/>
                    <a:pt x="17" y="247"/>
                    <a:pt x="29" y="238"/>
                  </a:cubicBezTo>
                  <a:cubicBezTo>
                    <a:pt x="24" y="233"/>
                    <a:pt x="14" y="227"/>
                    <a:pt x="14" y="213"/>
                  </a:cubicBezTo>
                  <a:cubicBezTo>
                    <a:pt x="14" y="190"/>
                    <a:pt x="35" y="172"/>
                    <a:pt x="41" y="163"/>
                  </a:cubicBezTo>
                  <a:cubicBezTo>
                    <a:pt x="29" y="154"/>
                    <a:pt x="10" y="142"/>
                    <a:pt x="10" y="107"/>
                  </a:cubicBezTo>
                  <a:cubicBezTo>
                    <a:pt x="10" y="63"/>
                    <a:pt x="42" y="35"/>
                    <a:pt x="95" y="35"/>
                  </a:cubicBezTo>
                  <a:cubicBezTo>
                    <a:pt x="116" y="35"/>
                    <a:pt x="132" y="42"/>
                    <a:pt x="144" y="48"/>
                  </a:cubicBezTo>
                  <a:cubicBezTo>
                    <a:pt x="152" y="32"/>
                    <a:pt x="167" y="0"/>
                    <a:pt x="195" y="0"/>
                  </a:cubicBezTo>
                  <a:cubicBezTo>
                    <a:pt x="209" y="0"/>
                    <a:pt x="220" y="10"/>
                    <a:pt x="220" y="24"/>
                  </a:cubicBezTo>
                  <a:cubicBezTo>
                    <a:pt x="220" y="38"/>
                    <a:pt x="210" y="48"/>
                    <a:pt x="195" y="48"/>
                  </a:cubicBezTo>
                  <a:cubicBezTo>
                    <a:pt x="187" y="48"/>
                    <a:pt x="184" y="45"/>
                    <a:pt x="180" y="43"/>
                  </a:cubicBezTo>
                  <a:cubicBezTo>
                    <a:pt x="176" y="40"/>
                    <a:pt x="175" y="39"/>
                    <a:pt x="171" y="39"/>
                  </a:cubicBezTo>
                  <a:cubicBezTo>
                    <a:pt x="162" y="39"/>
                    <a:pt x="157" y="49"/>
                    <a:pt x="155" y="55"/>
                  </a:cubicBezTo>
                  <a:cubicBezTo>
                    <a:pt x="167" y="65"/>
                    <a:pt x="180" y="79"/>
                    <a:pt x="180" y="107"/>
                  </a:cubicBezTo>
                  <a:cubicBezTo>
                    <a:pt x="180" y="150"/>
                    <a:pt x="145" y="175"/>
                    <a:pt x="96" y="175"/>
                  </a:cubicBezTo>
                  <a:cubicBezTo>
                    <a:pt x="76" y="175"/>
                    <a:pt x="66" y="172"/>
                    <a:pt x="57" y="169"/>
                  </a:cubicBezTo>
                  <a:cubicBezTo>
                    <a:pt x="52" y="174"/>
                    <a:pt x="49" y="182"/>
                    <a:pt x="49" y="189"/>
                  </a:cubicBezTo>
                  <a:cubicBezTo>
                    <a:pt x="49" y="202"/>
                    <a:pt x="59" y="205"/>
                    <a:pt x="72" y="205"/>
                  </a:cubicBezTo>
                  <a:lnTo>
                    <a:pt x="141" y="205"/>
                  </a:lnTo>
                  <a:lnTo>
                    <a:pt x="141" y="204"/>
                  </a:lnTo>
                  <a:close/>
                  <a:moveTo>
                    <a:pt x="41" y="244"/>
                  </a:moveTo>
                  <a:cubicBezTo>
                    <a:pt x="36" y="252"/>
                    <a:pt x="32" y="259"/>
                    <a:pt x="32" y="268"/>
                  </a:cubicBezTo>
                  <a:cubicBezTo>
                    <a:pt x="32" y="285"/>
                    <a:pt x="52" y="313"/>
                    <a:pt x="95" y="313"/>
                  </a:cubicBezTo>
                  <a:cubicBezTo>
                    <a:pt x="139" y="313"/>
                    <a:pt x="170" y="289"/>
                    <a:pt x="170" y="269"/>
                  </a:cubicBezTo>
                  <a:cubicBezTo>
                    <a:pt x="170" y="250"/>
                    <a:pt x="149" y="245"/>
                    <a:pt x="129" y="245"/>
                  </a:cubicBezTo>
                  <a:lnTo>
                    <a:pt x="41" y="245"/>
                  </a:lnTo>
                  <a:lnTo>
                    <a:pt x="41" y="244"/>
                  </a:lnTo>
                  <a:close/>
                  <a:moveTo>
                    <a:pt x="94" y="160"/>
                  </a:moveTo>
                  <a:cubicBezTo>
                    <a:pt x="121" y="160"/>
                    <a:pt x="131" y="137"/>
                    <a:pt x="131" y="107"/>
                  </a:cubicBezTo>
                  <a:cubicBezTo>
                    <a:pt x="131" y="77"/>
                    <a:pt x="121" y="50"/>
                    <a:pt x="94" y="50"/>
                  </a:cubicBezTo>
                  <a:cubicBezTo>
                    <a:pt x="60" y="50"/>
                    <a:pt x="55" y="84"/>
                    <a:pt x="55" y="107"/>
                  </a:cubicBezTo>
                  <a:cubicBezTo>
                    <a:pt x="55" y="140"/>
                    <a:pt x="64" y="160"/>
                    <a:pt x="94" y="160"/>
                  </a:cubicBezTo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536"/>
            </a:p>
          </p:txBody>
        </p:sp>
        <p:sp>
          <p:nvSpPr>
            <p:cNvPr id="40" name="Freeform 142">
              <a:extLst>
                <a:ext uri="{FF2B5EF4-FFF2-40B4-BE49-F238E27FC236}">
                  <a16:creationId xmlns:a16="http://schemas.microsoft.com/office/drawing/2014/main" id="{135C9F8D-C3CA-49A2-9458-6FCAC27B34A7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520238" y="4457700"/>
              <a:ext cx="87313" cy="101600"/>
            </a:xfrm>
            <a:custGeom>
              <a:avLst/>
              <a:gdLst>
                <a:gd name="T0" fmla="*/ 173 w 178"/>
                <a:gd name="T1" fmla="*/ 195 h 206"/>
                <a:gd name="T2" fmla="*/ 111 w 178"/>
                <a:gd name="T3" fmla="*/ 206 h 206"/>
                <a:gd name="T4" fmla="*/ 0 w 178"/>
                <a:gd name="T5" fmla="*/ 96 h 206"/>
                <a:gd name="T6" fmla="*/ 95 w 178"/>
                <a:gd name="T7" fmla="*/ 0 h 206"/>
                <a:gd name="T8" fmla="*/ 178 w 178"/>
                <a:gd name="T9" fmla="*/ 81 h 206"/>
                <a:gd name="T10" fmla="*/ 50 w 178"/>
                <a:gd name="T11" fmla="*/ 81 h 206"/>
                <a:gd name="T12" fmla="*/ 132 w 178"/>
                <a:gd name="T13" fmla="*/ 187 h 206"/>
                <a:gd name="T14" fmla="*/ 173 w 178"/>
                <a:gd name="T15" fmla="*/ 180 h 206"/>
                <a:gd name="T16" fmla="*/ 173 w 178"/>
                <a:gd name="T17" fmla="*/ 195 h 206"/>
                <a:gd name="T18" fmla="*/ 131 w 178"/>
                <a:gd name="T19" fmla="*/ 62 h 206"/>
                <a:gd name="T20" fmla="*/ 92 w 178"/>
                <a:gd name="T21" fmla="*/ 14 h 206"/>
                <a:gd name="T22" fmla="*/ 48 w 178"/>
                <a:gd name="T23" fmla="*/ 62 h 206"/>
                <a:gd name="T24" fmla="*/ 131 w 178"/>
                <a:gd name="T25" fmla="*/ 62 h 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78" h="206">
                  <a:moveTo>
                    <a:pt x="173" y="195"/>
                  </a:moveTo>
                  <a:cubicBezTo>
                    <a:pt x="165" y="197"/>
                    <a:pt x="141" y="206"/>
                    <a:pt x="111" y="206"/>
                  </a:cubicBezTo>
                  <a:cubicBezTo>
                    <a:pt x="41" y="206"/>
                    <a:pt x="0" y="167"/>
                    <a:pt x="0" y="96"/>
                  </a:cubicBezTo>
                  <a:cubicBezTo>
                    <a:pt x="0" y="31"/>
                    <a:pt x="33" y="0"/>
                    <a:pt x="95" y="0"/>
                  </a:cubicBezTo>
                  <a:cubicBezTo>
                    <a:pt x="166" y="0"/>
                    <a:pt x="178" y="45"/>
                    <a:pt x="178" y="81"/>
                  </a:cubicBezTo>
                  <a:lnTo>
                    <a:pt x="50" y="81"/>
                  </a:lnTo>
                  <a:cubicBezTo>
                    <a:pt x="50" y="126"/>
                    <a:pt x="68" y="187"/>
                    <a:pt x="132" y="187"/>
                  </a:cubicBezTo>
                  <a:cubicBezTo>
                    <a:pt x="151" y="187"/>
                    <a:pt x="166" y="184"/>
                    <a:pt x="173" y="180"/>
                  </a:cubicBezTo>
                  <a:lnTo>
                    <a:pt x="173" y="195"/>
                  </a:lnTo>
                  <a:close/>
                  <a:moveTo>
                    <a:pt x="131" y="62"/>
                  </a:moveTo>
                  <a:cubicBezTo>
                    <a:pt x="131" y="35"/>
                    <a:pt x="123" y="14"/>
                    <a:pt x="92" y="14"/>
                  </a:cubicBezTo>
                  <a:cubicBezTo>
                    <a:pt x="57" y="14"/>
                    <a:pt x="48" y="46"/>
                    <a:pt x="48" y="62"/>
                  </a:cubicBezTo>
                  <a:lnTo>
                    <a:pt x="131" y="62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536"/>
            </a:p>
          </p:txBody>
        </p:sp>
        <p:sp>
          <p:nvSpPr>
            <p:cNvPr id="41" name="Freeform 143">
              <a:extLst>
                <a:ext uri="{FF2B5EF4-FFF2-40B4-BE49-F238E27FC236}">
                  <a16:creationId xmlns:a16="http://schemas.microsoft.com/office/drawing/2014/main" id="{91E8CCFF-380B-42A3-B0FF-6CFD6ED9D5FB}"/>
                </a:ext>
              </a:extLst>
            </p:cNvPr>
            <p:cNvSpPr>
              <a:spLocks/>
            </p:cNvSpPr>
            <p:nvPr/>
          </p:nvSpPr>
          <p:spPr bwMode="auto">
            <a:xfrm>
              <a:off x="9636126" y="4457700"/>
              <a:ext cx="80963" cy="100013"/>
            </a:xfrm>
            <a:custGeom>
              <a:avLst/>
              <a:gdLst>
                <a:gd name="T0" fmla="*/ 0 w 168"/>
                <a:gd name="T1" fmla="*/ 193 h 203"/>
                <a:gd name="T2" fmla="*/ 33 w 168"/>
                <a:gd name="T3" fmla="*/ 156 h 203"/>
                <a:gd name="T4" fmla="*/ 33 w 168"/>
                <a:gd name="T5" fmla="*/ 55 h 203"/>
                <a:gd name="T6" fmla="*/ 0 w 168"/>
                <a:gd name="T7" fmla="*/ 20 h 203"/>
                <a:gd name="T8" fmla="*/ 0 w 168"/>
                <a:gd name="T9" fmla="*/ 10 h 203"/>
                <a:gd name="T10" fmla="*/ 80 w 168"/>
                <a:gd name="T11" fmla="*/ 0 h 203"/>
                <a:gd name="T12" fmla="*/ 80 w 168"/>
                <a:gd name="T13" fmla="*/ 50 h 203"/>
                <a:gd name="T14" fmla="*/ 81 w 168"/>
                <a:gd name="T15" fmla="*/ 50 h 203"/>
                <a:gd name="T16" fmla="*/ 143 w 168"/>
                <a:gd name="T17" fmla="*/ 0 h 203"/>
                <a:gd name="T18" fmla="*/ 168 w 168"/>
                <a:gd name="T19" fmla="*/ 22 h 203"/>
                <a:gd name="T20" fmla="*/ 143 w 168"/>
                <a:gd name="T21" fmla="*/ 46 h 203"/>
                <a:gd name="T22" fmla="*/ 115 w 168"/>
                <a:gd name="T23" fmla="*/ 36 h 203"/>
                <a:gd name="T24" fmla="*/ 80 w 168"/>
                <a:gd name="T25" fmla="*/ 107 h 203"/>
                <a:gd name="T26" fmla="*/ 80 w 168"/>
                <a:gd name="T27" fmla="*/ 156 h 203"/>
                <a:gd name="T28" fmla="*/ 113 w 168"/>
                <a:gd name="T29" fmla="*/ 193 h 203"/>
                <a:gd name="T30" fmla="*/ 113 w 168"/>
                <a:gd name="T31" fmla="*/ 203 h 203"/>
                <a:gd name="T32" fmla="*/ 0 w 168"/>
                <a:gd name="T33" fmla="*/ 203 h 203"/>
                <a:gd name="T34" fmla="*/ 0 w 168"/>
                <a:gd name="T35" fmla="*/ 193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68" h="203">
                  <a:moveTo>
                    <a:pt x="0" y="193"/>
                  </a:moveTo>
                  <a:cubicBezTo>
                    <a:pt x="26" y="193"/>
                    <a:pt x="33" y="186"/>
                    <a:pt x="33" y="156"/>
                  </a:cubicBezTo>
                  <a:lnTo>
                    <a:pt x="33" y="55"/>
                  </a:lnTo>
                  <a:cubicBezTo>
                    <a:pt x="33" y="23"/>
                    <a:pt x="17" y="20"/>
                    <a:pt x="0" y="20"/>
                  </a:cubicBezTo>
                  <a:lnTo>
                    <a:pt x="0" y="10"/>
                  </a:lnTo>
                  <a:lnTo>
                    <a:pt x="80" y="0"/>
                  </a:lnTo>
                  <a:lnTo>
                    <a:pt x="80" y="50"/>
                  </a:lnTo>
                  <a:lnTo>
                    <a:pt x="81" y="50"/>
                  </a:lnTo>
                  <a:cubicBezTo>
                    <a:pt x="88" y="30"/>
                    <a:pt x="106" y="0"/>
                    <a:pt x="143" y="0"/>
                  </a:cubicBezTo>
                  <a:cubicBezTo>
                    <a:pt x="153" y="0"/>
                    <a:pt x="168" y="8"/>
                    <a:pt x="168" y="22"/>
                  </a:cubicBezTo>
                  <a:cubicBezTo>
                    <a:pt x="168" y="37"/>
                    <a:pt x="157" y="46"/>
                    <a:pt x="143" y="46"/>
                  </a:cubicBezTo>
                  <a:cubicBezTo>
                    <a:pt x="127" y="46"/>
                    <a:pt x="130" y="36"/>
                    <a:pt x="115" y="36"/>
                  </a:cubicBezTo>
                  <a:cubicBezTo>
                    <a:pt x="101" y="36"/>
                    <a:pt x="80" y="62"/>
                    <a:pt x="80" y="107"/>
                  </a:cubicBezTo>
                  <a:lnTo>
                    <a:pt x="80" y="156"/>
                  </a:lnTo>
                  <a:cubicBezTo>
                    <a:pt x="80" y="186"/>
                    <a:pt x="87" y="193"/>
                    <a:pt x="113" y="193"/>
                  </a:cubicBezTo>
                  <a:lnTo>
                    <a:pt x="113" y="203"/>
                  </a:lnTo>
                  <a:lnTo>
                    <a:pt x="0" y="203"/>
                  </a:lnTo>
                  <a:lnTo>
                    <a:pt x="0" y="193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536"/>
            </a:p>
          </p:txBody>
        </p:sp>
        <p:sp>
          <p:nvSpPr>
            <p:cNvPr id="42" name="Freeform 144">
              <a:extLst>
                <a:ext uri="{FF2B5EF4-FFF2-40B4-BE49-F238E27FC236}">
                  <a16:creationId xmlns:a16="http://schemas.microsoft.com/office/drawing/2014/main" id="{12947AA2-02FF-4E72-B7F8-2D394C05F310}"/>
                </a:ext>
              </a:extLst>
            </p:cNvPr>
            <p:cNvSpPr>
              <a:spLocks/>
            </p:cNvSpPr>
            <p:nvPr/>
          </p:nvSpPr>
          <p:spPr bwMode="auto">
            <a:xfrm>
              <a:off x="9742488" y="4457700"/>
              <a:ext cx="73025" cy="101600"/>
            </a:xfrm>
            <a:custGeom>
              <a:avLst/>
              <a:gdLst>
                <a:gd name="T0" fmla="*/ 123 w 148"/>
                <a:gd name="T1" fmla="*/ 57 h 206"/>
                <a:gd name="T2" fmla="*/ 78 w 148"/>
                <a:gd name="T3" fmla="*/ 14 h 206"/>
                <a:gd name="T4" fmla="*/ 45 w 148"/>
                <a:gd name="T5" fmla="*/ 41 h 206"/>
                <a:gd name="T6" fmla="*/ 125 w 148"/>
                <a:gd name="T7" fmla="*/ 101 h 206"/>
                <a:gd name="T8" fmla="*/ 148 w 148"/>
                <a:gd name="T9" fmla="*/ 147 h 206"/>
                <a:gd name="T10" fmla="*/ 66 w 148"/>
                <a:gd name="T11" fmla="*/ 206 h 206"/>
                <a:gd name="T12" fmla="*/ 2 w 148"/>
                <a:gd name="T13" fmla="*/ 199 h 206"/>
                <a:gd name="T14" fmla="*/ 0 w 148"/>
                <a:gd name="T15" fmla="*/ 141 h 206"/>
                <a:gd name="T16" fmla="*/ 13 w 148"/>
                <a:gd name="T17" fmla="*/ 141 h 206"/>
                <a:gd name="T18" fmla="*/ 65 w 148"/>
                <a:gd name="T19" fmla="*/ 192 h 206"/>
                <a:gd name="T20" fmla="*/ 106 w 148"/>
                <a:gd name="T21" fmla="*/ 160 h 206"/>
                <a:gd name="T22" fmla="*/ 33 w 148"/>
                <a:gd name="T23" fmla="*/ 106 h 206"/>
                <a:gd name="T24" fmla="*/ 1 w 148"/>
                <a:gd name="T25" fmla="*/ 56 h 206"/>
                <a:gd name="T26" fmla="*/ 80 w 148"/>
                <a:gd name="T27" fmla="*/ 0 h 206"/>
                <a:gd name="T28" fmla="*/ 132 w 148"/>
                <a:gd name="T29" fmla="*/ 7 h 206"/>
                <a:gd name="T30" fmla="*/ 135 w 148"/>
                <a:gd name="T31" fmla="*/ 59 h 206"/>
                <a:gd name="T32" fmla="*/ 123 w 148"/>
                <a:gd name="T33" fmla="*/ 59 h 206"/>
                <a:gd name="T34" fmla="*/ 123 w 148"/>
                <a:gd name="T35" fmla="*/ 57 h 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8" h="206">
                  <a:moveTo>
                    <a:pt x="123" y="57"/>
                  </a:moveTo>
                  <a:cubicBezTo>
                    <a:pt x="122" y="42"/>
                    <a:pt x="112" y="14"/>
                    <a:pt x="78" y="14"/>
                  </a:cubicBezTo>
                  <a:cubicBezTo>
                    <a:pt x="58" y="14"/>
                    <a:pt x="45" y="26"/>
                    <a:pt x="45" y="41"/>
                  </a:cubicBezTo>
                  <a:cubicBezTo>
                    <a:pt x="45" y="69"/>
                    <a:pt x="97" y="80"/>
                    <a:pt x="125" y="101"/>
                  </a:cubicBezTo>
                  <a:cubicBezTo>
                    <a:pt x="138" y="111"/>
                    <a:pt x="148" y="126"/>
                    <a:pt x="148" y="147"/>
                  </a:cubicBezTo>
                  <a:cubicBezTo>
                    <a:pt x="148" y="182"/>
                    <a:pt x="118" y="206"/>
                    <a:pt x="66" y="206"/>
                  </a:cubicBezTo>
                  <a:cubicBezTo>
                    <a:pt x="38" y="206"/>
                    <a:pt x="13" y="201"/>
                    <a:pt x="2" y="199"/>
                  </a:cubicBezTo>
                  <a:lnTo>
                    <a:pt x="0" y="141"/>
                  </a:lnTo>
                  <a:lnTo>
                    <a:pt x="13" y="141"/>
                  </a:lnTo>
                  <a:cubicBezTo>
                    <a:pt x="13" y="166"/>
                    <a:pt x="31" y="192"/>
                    <a:pt x="65" y="192"/>
                  </a:cubicBezTo>
                  <a:cubicBezTo>
                    <a:pt x="85" y="192"/>
                    <a:pt x="106" y="181"/>
                    <a:pt x="106" y="160"/>
                  </a:cubicBezTo>
                  <a:cubicBezTo>
                    <a:pt x="106" y="132"/>
                    <a:pt x="61" y="124"/>
                    <a:pt x="33" y="106"/>
                  </a:cubicBezTo>
                  <a:cubicBezTo>
                    <a:pt x="11" y="91"/>
                    <a:pt x="1" y="80"/>
                    <a:pt x="1" y="56"/>
                  </a:cubicBezTo>
                  <a:cubicBezTo>
                    <a:pt x="1" y="17"/>
                    <a:pt x="37" y="0"/>
                    <a:pt x="80" y="0"/>
                  </a:cubicBezTo>
                  <a:cubicBezTo>
                    <a:pt x="101" y="0"/>
                    <a:pt x="117" y="4"/>
                    <a:pt x="132" y="7"/>
                  </a:cubicBezTo>
                  <a:lnTo>
                    <a:pt x="135" y="59"/>
                  </a:lnTo>
                  <a:lnTo>
                    <a:pt x="123" y="59"/>
                  </a:lnTo>
                  <a:lnTo>
                    <a:pt x="123" y="57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536"/>
            </a:p>
          </p:txBody>
        </p:sp>
        <p:sp>
          <p:nvSpPr>
            <p:cNvPr id="43" name="Freeform 145">
              <a:extLst>
                <a:ext uri="{FF2B5EF4-FFF2-40B4-BE49-F238E27FC236}">
                  <a16:creationId xmlns:a16="http://schemas.microsoft.com/office/drawing/2014/main" id="{16DF8A01-EAF9-4D28-A979-D3D2B603F71A}"/>
                </a:ext>
              </a:extLst>
            </p:cNvPr>
            <p:cNvSpPr>
              <a:spLocks/>
            </p:cNvSpPr>
            <p:nvPr/>
          </p:nvSpPr>
          <p:spPr bwMode="auto">
            <a:xfrm>
              <a:off x="9126538" y="4370388"/>
              <a:ext cx="49213" cy="49213"/>
            </a:xfrm>
            <a:custGeom>
              <a:avLst/>
              <a:gdLst>
                <a:gd name="T0" fmla="*/ 17 w 100"/>
                <a:gd name="T1" fmla="*/ 0 h 100"/>
                <a:gd name="T2" fmla="*/ 17 w 100"/>
                <a:gd name="T3" fmla="*/ 83 h 100"/>
                <a:gd name="T4" fmla="*/ 82 w 100"/>
                <a:gd name="T5" fmla="*/ 83 h 100"/>
                <a:gd name="T6" fmla="*/ 82 w 100"/>
                <a:gd name="T7" fmla="*/ 0 h 100"/>
                <a:gd name="T8" fmla="*/ 100 w 100"/>
                <a:gd name="T9" fmla="*/ 0 h 100"/>
                <a:gd name="T10" fmla="*/ 100 w 100"/>
                <a:gd name="T11" fmla="*/ 100 h 100"/>
                <a:gd name="T12" fmla="*/ 0 w 100"/>
                <a:gd name="T13" fmla="*/ 100 h 100"/>
                <a:gd name="T14" fmla="*/ 0 w 100"/>
                <a:gd name="T15" fmla="*/ 0 h 100"/>
                <a:gd name="T16" fmla="*/ 17 w 100"/>
                <a:gd name="T17" fmla="*/ 0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0" h="100">
                  <a:moveTo>
                    <a:pt x="17" y="0"/>
                  </a:moveTo>
                  <a:lnTo>
                    <a:pt x="17" y="83"/>
                  </a:lnTo>
                  <a:lnTo>
                    <a:pt x="82" y="83"/>
                  </a:lnTo>
                  <a:lnTo>
                    <a:pt x="82" y="0"/>
                  </a:lnTo>
                  <a:lnTo>
                    <a:pt x="100" y="0"/>
                  </a:lnTo>
                  <a:lnTo>
                    <a:pt x="100" y="100"/>
                  </a:lnTo>
                  <a:lnTo>
                    <a:pt x="0" y="100"/>
                  </a:lnTo>
                  <a:lnTo>
                    <a:pt x="0" y="0"/>
                  </a:lnTo>
                  <a:lnTo>
                    <a:pt x="17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536"/>
            </a:p>
          </p:txBody>
        </p:sp>
        <p:sp>
          <p:nvSpPr>
            <p:cNvPr id="44" name="Freeform 146">
              <a:extLst>
                <a:ext uri="{FF2B5EF4-FFF2-40B4-BE49-F238E27FC236}">
                  <a16:creationId xmlns:a16="http://schemas.microsoft.com/office/drawing/2014/main" id="{5A6F0BDD-2237-4BE9-839A-1E14369871CB}"/>
                </a:ext>
              </a:extLst>
            </p:cNvPr>
            <p:cNvSpPr>
              <a:spLocks/>
            </p:cNvSpPr>
            <p:nvPr/>
          </p:nvSpPr>
          <p:spPr bwMode="auto">
            <a:xfrm>
              <a:off x="9212263" y="4370388"/>
              <a:ext cx="49213" cy="49213"/>
            </a:xfrm>
            <a:custGeom>
              <a:avLst/>
              <a:gdLst>
                <a:gd name="T0" fmla="*/ 82 w 100"/>
                <a:gd name="T1" fmla="*/ 16 h 100"/>
                <a:gd name="T2" fmla="*/ 17 w 100"/>
                <a:gd name="T3" fmla="*/ 16 h 100"/>
                <a:gd name="T4" fmla="*/ 17 w 100"/>
                <a:gd name="T5" fmla="*/ 100 h 100"/>
                <a:gd name="T6" fmla="*/ 0 w 100"/>
                <a:gd name="T7" fmla="*/ 100 h 100"/>
                <a:gd name="T8" fmla="*/ 0 w 100"/>
                <a:gd name="T9" fmla="*/ 0 h 100"/>
                <a:gd name="T10" fmla="*/ 100 w 100"/>
                <a:gd name="T11" fmla="*/ 0 h 100"/>
                <a:gd name="T12" fmla="*/ 100 w 100"/>
                <a:gd name="T13" fmla="*/ 100 h 100"/>
                <a:gd name="T14" fmla="*/ 82 w 100"/>
                <a:gd name="T15" fmla="*/ 100 h 100"/>
                <a:gd name="T16" fmla="*/ 82 w 100"/>
                <a:gd name="T17" fmla="*/ 16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0" h="100">
                  <a:moveTo>
                    <a:pt x="82" y="16"/>
                  </a:moveTo>
                  <a:lnTo>
                    <a:pt x="17" y="16"/>
                  </a:lnTo>
                  <a:lnTo>
                    <a:pt x="17" y="100"/>
                  </a:lnTo>
                  <a:lnTo>
                    <a:pt x="0" y="100"/>
                  </a:lnTo>
                  <a:lnTo>
                    <a:pt x="0" y="0"/>
                  </a:lnTo>
                  <a:lnTo>
                    <a:pt x="100" y="0"/>
                  </a:lnTo>
                  <a:lnTo>
                    <a:pt x="100" y="100"/>
                  </a:lnTo>
                  <a:lnTo>
                    <a:pt x="82" y="100"/>
                  </a:lnTo>
                  <a:lnTo>
                    <a:pt x="82" y="16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536"/>
            </a:p>
          </p:txBody>
        </p:sp>
        <p:sp>
          <p:nvSpPr>
            <p:cNvPr id="45" name="Freeform 147">
              <a:extLst>
                <a:ext uri="{FF2B5EF4-FFF2-40B4-BE49-F238E27FC236}">
                  <a16:creationId xmlns:a16="http://schemas.microsoft.com/office/drawing/2014/main" id="{832A560C-DFCD-4C37-9E61-44977C9BFB6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297988" y="4356100"/>
              <a:ext cx="7938" cy="63500"/>
            </a:xfrm>
            <a:custGeom>
              <a:avLst/>
              <a:gdLst>
                <a:gd name="T0" fmla="*/ 17 w 17"/>
                <a:gd name="T1" fmla="*/ 14 h 129"/>
                <a:gd name="T2" fmla="*/ 0 w 17"/>
                <a:gd name="T3" fmla="*/ 14 h 129"/>
                <a:gd name="T4" fmla="*/ 0 w 17"/>
                <a:gd name="T5" fmla="*/ 0 h 129"/>
                <a:gd name="T6" fmla="*/ 17 w 17"/>
                <a:gd name="T7" fmla="*/ 0 h 129"/>
                <a:gd name="T8" fmla="*/ 17 w 17"/>
                <a:gd name="T9" fmla="*/ 14 h 129"/>
                <a:gd name="T10" fmla="*/ 17 w 17"/>
                <a:gd name="T11" fmla="*/ 129 h 129"/>
                <a:gd name="T12" fmla="*/ 0 w 17"/>
                <a:gd name="T13" fmla="*/ 129 h 129"/>
                <a:gd name="T14" fmla="*/ 0 w 17"/>
                <a:gd name="T15" fmla="*/ 29 h 129"/>
                <a:gd name="T16" fmla="*/ 17 w 17"/>
                <a:gd name="T17" fmla="*/ 29 h 129"/>
                <a:gd name="T18" fmla="*/ 17 w 17"/>
                <a:gd name="T19" fmla="*/ 129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" h="129">
                  <a:moveTo>
                    <a:pt x="17" y="14"/>
                  </a:moveTo>
                  <a:lnTo>
                    <a:pt x="0" y="14"/>
                  </a:lnTo>
                  <a:lnTo>
                    <a:pt x="0" y="0"/>
                  </a:lnTo>
                  <a:lnTo>
                    <a:pt x="17" y="0"/>
                  </a:lnTo>
                  <a:lnTo>
                    <a:pt x="17" y="14"/>
                  </a:lnTo>
                  <a:close/>
                  <a:moveTo>
                    <a:pt x="17" y="129"/>
                  </a:moveTo>
                  <a:lnTo>
                    <a:pt x="0" y="129"/>
                  </a:lnTo>
                  <a:lnTo>
                    <a:pt x="0" y="29"/>
                  </a:lnTo>
                  <a:lnTo>
                    <a:pt x="17" y="29"/>
                  </a:lnTo>
                  <a:lnTo>
                    <a:pt x="17" y="129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536"/>
            </a:p>
          </p:txBody>
        </p:sp>
        <p:sp>
          <p:nvSpPr>
            <p:cNvPr id="46" name="Freeform 148">
              <a:extLst>
                <a:ext uri="{FF2B5EF4-FFF2-40B4-BE49-F238E27FC236}">
                  <a16:creationId xmlns:a16="http://schemas.microsoft.com/office/drawing/2014/main" id="{D1944DF8-A203-4557-8534-B64D49221007}"/>
                </a:ext>
              </a:extLst>
            </p:cNvPr>
            <p:cNvSpPr>
              <a:spLocks/>
            </p:cNvSpPr>
            <p:nvPr/>
          </p:nvSpPr>
          <p:spPr bwMode="auto">
            <a:xfrm>
              <a:off x="9339263" y="4370388"/>
              <a:ext cx="49213" cy="49213"/>
            </a:xfrm>
            <a:custGeom>
              <a:avLst/>
              <a:gdLst>
                <a:gd name="T0" fmla="*/ 72 w 100"/>
                <a:gd name="T1" fmla="*/ 100 h 100"/>
                <a:gd name="T2" fmla="*/ 26 w 100"/>
                <a:gd name="T3" fmla="*/ 100 h 100"/>
                <a:gd name="T4" fmla="*/ 0 w 100"/>
                <a:gd name="T5" fmla="*/ 0 h 100"/>
                <a:gd name="T6" fmla="*/ 17 w 100"/>
                <a:gd name="T7" fmla="*/ 0 h 100"/>
                <a:gd name="T8" fmla="*/ 42 w 100"/>
                <a:gd name="T9" fmla="*/ 82 h 100"/>
                <a:gd name="T10" fmla="*/ 58 w 100"/>
                <a:gd name="T11" fmla="*/ 82 h 100"/>
                <a:gd name="T12" fmla="*/ 82 w 100"/>
                <a:gd name="T13" fmla="*/ 0 h 100"/>
                <a:gd name="T14" fmla="*/ 100 w 100"/>
                <a:gd name="T15" fmla="*/ 0 h 100"/>
                <a:gd name="T16" fmla="*/ 72 w 100"/>
                <a:gd name="T17" fmla="*/ 100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0" h="100">
                  <a:moveTo>
                    <a:pt x="72" y="100"/>
                  </a:moveTo>
                  <a:lnTo>
                    <a:pt x="26" y="100"/>
                  </a:lnTo>
                  <a:lnTo>
                    <a:pt x="0" y="0"/>
                  </a:lnTo>
                  <a:lnTo>
                    <a:pt x="17" y="0"/>
                  </a:lnTo>
                  <a:lnTo>
                    <a:pt x="42" y="82"/>
                  </a:lnTo>
                  <a:lnTo>
                    <a:pt x="58" y="82"/>
                  </a:lnTo>
                  <a:cubicBezTo>
                    <a:pt x="58" y="78"/>
                    <a:pt x="82" y="0"/>
                    <a:pt x="82" y="0"/>
                  </a:cubicBezTo>
                  <a:lnTo>
                    <a:pt x="100" y="0"/>
                  </a:lnTo>
                  <a:lnTo>
                    <a:pt x="72" y="10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536"/>
            </a:p>
          </p:txBody>
        </p:sp>
        <p:sp>
          <p:nvSpPr>
            <p:cNvPr id="47" name="Freeform 149">
              <a:extLst>
                <a:ext uri="{FF2B5EF4-FFF2-40B4-BE49-F238E27FC236}">
                  <a16:creationId xmlns:a16="http://schemas.microsoft.com/office/drawing/2014/main" id="{B65E4E80-31AB-463D-9BF7-3186F3256D4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420226" y="4370388"/>
              <a:ext cx="49213" cy="49213"/>
            </a:xfrm>
            <a:custGeom>
              <a:avLst/>
              <a:gdLst>
                <a:gd name="T0" fmla="*/ 0 w 100"/>
                <a:gd name="T1" fmla="*/ 100 h 101"/>
                <a:gd name="T2" fmla="*/ 0 w 100"/>
                <a:gd name="T3" fmla="*/ 0 h 101"/>
                <a:gd name="T4" fmla="*/ 100 w 100"/>
                <a:gd name="T5" fmla="*/ 0 h 101"/>
                <a:gd name="T6" fmla="*/ 100 w 100"/>
                <a:gd name="T7" fmla="*/ 58 h 101"/>
                <a:gd name="T8" fmla="*/ 17 w 100"/>
                <a:gd name="T9" fmla="*/ 58 h 101"/>
                <a:gd name="T10" fmla="*/ 17 w 100"/>
                <a:gd name="T11" fmla="*/ 83 h 101"/>
                <a:gd name="T12" fmla="*/ 81 w 100"/>
                <a:gd name="T13" fmla="*/ 83 h 101"/>
                <a:gd name="T14" fmla="*/ 81 w 100"/>
                <a:gd name="T15" fmla="*/ 101 h 101"/>
                <a:gd name="T16" fmla="*/ 0 w 100"/>
                <a:gd name="T17" fmla="*/ 101 h 101"/>
                <a:gd name="T18" fmla="*/ 0 w 100"/>
                <a:gd name="T19" fmla="*/ 100 h 101"/>
                <a:gd name="T20" fmla="*/ 17 w 100"/>
                <a:gd name="T21" fmla="*/ 41 h 101"/>
                <a:gd name="T22" fmla="*/ 81 w 100"/>
                <a:gd name="T23" fmla="*/ 41 h 101"/>
                <a:gd name="T24" fmla="*/ 81 w 100"/>
                <a:gd name="T25" fmla="*/ 16 h 101"/>
                <a:gd name="T26" fmla="*/ 17 w 100"/>
                <a:gd name="T27" fmla="*/ 16 h 101"/>
                <a:gd name="T28" fmla="*/ 17 w 100"/>
                <a:gd name="T29" fmla="*/ 41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00" h="101">
                  <a:moveTo>
                    <a:pt x="0" y="100"/>
                  </a:moveTo>
                  <a:lnTo>
                    <a:pt x="0" y="0"/>
                  </a:lnTo>
                  <a:lnTo>
                    <a:pt x="100" y="0"/>
                  </a:lnTo>
                  <a:lnTo>
                    <a:pt x="100" y="58"/>
                  </a:lnTo>
                  <a:lnTo>
                    <a:pt x="17" y="58"/>
                  </a:lnTo>
                  <a:lnTo>
                    <a:pt x="17" y="83"/>
                  </a:lnTo>
                  <a:lnTo>
                    <a:pt x="81" y="83"/>
                  </a:lnTo>
                  <a:lnTo>
                    <a:pt x="81" y="101"/>
                  </a:lnTo>
                  <a:lnTo>
                    <a:pt x="0" y="101"/>
                  </a:lnTo>
                  <a:lnTo>
                    <a:pt x="0" y="100"/>
                  </a:lnTo>
                  <a:close/>
                  <a:moveTo>
                    <a:pt x="17" y="41"/>
                  </a:moveTo>
                  <a:lnTo>
                    <a:pt x="81" y="41"/>
                  </a:lnTo>
                  <a:lnTo>
                    <a:pt x="81" y="16"/>
                  </a:lnTo>
                  <a:lnTo>
                    <a:pt x="17" y="16"/>
                  </a:lnTo>
                  <a:lnTo>
                    <a:pt x="17" y="41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536"/>
            </a:p>
          </p:txBody>
        </p:sp>
        <p:sp>
          <p:nvSpPr>
            <p:cNvPr id="48" name="Freeform 150">
              <a:extLst>
                <a:ext uri="{FF2B5EF4-FFF2-40B4-BE49-F238E27FC236}">
                  <a16:creationId xmlns:a16="http://schemas.microsoft.com/office/drawing/2014/main" id="{C0C9A2C9-0E00-4B5D-909B-AA3156F0D6ED}"/>
                </a:ext>
              </a:extLst>
            </p:cNvPr>
            <p:cNvSpPr>
              <a:spLocks/>
            </p:cNvSpPr>
            <p:nvPr/>
          </p:nvSpPr>
          <p:spPr bwMode="auto">
            <a:xfrm>
              <a:off x="9501188" y="4370388"/>
              <a:ext cx="30163" cy="49213"/>
            </a:xfrm>
            <a:custGeom>
              <a:avLst/>
              <a:gdLst>
                <a:gd name="T0" fmla="*/ 0 w 62"/>
                <a:gd name="T1" fmla="*/ 100 h 100"/>
                <a:gd name="T2" fmla="*/ 0 w 62"/>
                <a:gd name="T3" fmla="*/ 0 h 100"/>
                <a:gd name="T4" fmla="*/ 62 w 62"/>
                <a:gd name="T5" fmla="*/ 0 h 100"/>
                <a:gd name="T6" fmla="*/ 62 w 62"/>
                <a:gd name="T7" fmla="*/ 16 h 100"/>
                <a:gd name="T8" fmla="*/ 17 w 62"/>
                <a:gd name="T9" fmla="*/ 16 h 100"/>
                <a:gd name="T10" fmla="*/ 17 w 62"/>
                <a:gd name="T11" fmla="*/ 100 h 100"/>
                <a:gd name="T12" fmla="*/ 0 w 62"/>
                <a:gd name="T13" fmla="*/ 100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2" h="100">
                  <a:moveTo>
                    <a:pt x="0" y="100"/>
                  </a:moveTo>
                  <a:lnTo>
                    <a:pt x="0" y="0"/>
                  </a:lnTo>
                  <a:lnTo>
                    <a:pt x="62" y="0"/>
                  </a:lnTo>
                  <a:lnTo>
                    <a:pt x="62" y="16"/>
                  </a:lnTo>
                  <a:lnTo>
                    <a:pt x="17" y="16"/>
                  </a:lnTo>
                  <a:lnTo>
                    <a:pt x="17" y="100"/>
                  </a:lnTo>
                  <a:lnTo>
                    <a:pt x="0" y="10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536"/>
            </a:p>
          </p:txBody>
        </p:sp>
        <p:sp>
          <p:nvSpPr>
            <p:cNvPr id="49" name="Freeform 151">
              <a:extLst>
                <a:ext uri="{FF2B5EF4-FFF2-40B4-BE49-F238E27FC236}">
                  <a16:creationId xmlns:a16="http://schemas.microsoft.com/office/drawing/2014/main" id="{B86DFA5F-67F5-44FD-866E-DB9628FE4281}"/>
                </a:ext>
              </a:extLst>
            </p:cNvPr>
            <p:cNvSpPr>
              <a:spLocks/>
            </p:cNvSpPr>
            <p:nvPr/>
          </p:nvSpPr>
          <p:spPr bwMode="auto">
            <a:xfrm>
              <a:off x="9563101" y="4370388"/>
              <a:ext cx="49213" cy="49213"/>
            </a:xfrm>
            <a:custGeom>
              <a:avLst/>
              <a:gdLst>
                <a:gd name="T0" fmla="*/ 83 w 100"/>
                <a:gd name="T1" fmla="*/ 58 h 100"/>
                <a:gd name="T2" fmla="*/ 41 w 100"/>
                <a:gd name="T3" fmla="*/ 58 h 100"/>
                <a:gd name="T4" fmla="*/ 0 w 100"/>
                <a:gd name="T5" fmla="*/ 58 h 100"/>
                <a:gd name="T6" fmla="*/ 0 w 100"/>
                <a:gd name="T7" fmla="*/ 0 h 100"/>
                <a:gd name="T8" fmla="*/ 84 w 100"/>
                <a:gd name="T9" fmla="*/ 0 h 100"/>
                <a:gd name="T10" fmla="*/ 84 w 100"/>
                <a:gd name="T11" fmla="*/ 16 h 100"/>
                <a:gd name="T12" fmla="*/ 19 w 100"/>
                <a:gd name="T13" fmla="*/ 16 h 100"/>
                <a:gd name="T14" fmla="*/ 19 w 100"/>
                <a:gd name="T15" fmla="*/ 41 h 100"/>
                <a:gd name="T16" fmla="*/ 100 w 100"/>
                <a:gd name="T17" fmla="*/ 41 h 100"/>
                <a:gd name="T18" fmla="*/ 100 w 100"/>
                <a:gd name="T19" fmla="*/ 100 h 100"/>
                <a:gd name="T20" fmla="*/ 0 w 100"/>
                <a:gd name="T21" fmla="*/ 100 h 100"/>
                <a:gd name="T22" fmla="*/ 0 w 100"/>
                <a:gd name="T23" fmla="*/ 82 h 100"/>
                <a:gd name="T24" fmla="*/ 83 w 100"/>
                <a:gd name="T25" fmla="*/ 82 h 100"/>
                <a:gd name="T26" fmla="*/ 83 w 100"/>
                <a:gd name="T27" fmla="*/ 58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00" h="100">
                  <a:moveTo>
                    <a:pt x="83" y="58"/>
                  </a:moveTo>
                  <a:lnTo>
                    <a:pt x="41" y="58"/>
                  </a:lnTo>
                  <a:lnTo>
                    <a:pt x="0" y="58"/>
                  </a:lnTo>
                  <a:lnTo>
                    <a:pt x="0" y="0"/>
                  </a:lnTo>
                  <a:lnTo>
                    <a:pt x="84" y="0"/>
                  </a:lnTo>
                  <a:lnTo>
                    <a:pt x="84" y="16"/>
                  </a:lnTo>
                  <a:lnTo>
                    <a:pt x="19" y="16"/>
                  </a:lnTo>
                  <a:lnTo>
                    <a:pt x="19" y="41"/>
                  </a:lnTo>
                  <a:lnTo>
                    <a:pt x="100" y="41"/>
                  </a:lnTo>
                  <a:lnTo>
                    <a:pt x="100" y="100"/>
                  </a:lnTo>
                  <a:lnTo>
                    <a:pt x="0" y="100"/>
                  </a:lnTo>
                  <a:lnTo>
                    <a:pt x="0" y="82"/>
                  </a:lnTo>
                  <a:lnTo>
                    <a:pt x="83" y="82"/>
                  </a:lnTo>
                  <a:lnTo>
                    <a:pt x="83" y="58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536"/>
            </a:p>
          </p:txBody>
        </p:sp>
        <p:sp>
          <p:nvSpPr>
            <p:cNvPr id="50" name="Freeform 152">
              <a:extLst>
                <a:ext uri="{FF2B5EF4-FFF2-40B4-BE49-F238E27FC236}">
                  <a16:creationId xmlns:a16="http://schemas.microsoft.com/office/drawing/2014/main" id="{48B6EAE7-640A-4B73-A345-D1B881EBF25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648826" y="4356100"/>
              <a:ext cx="9525" cy="63500"/>
            </a:xfrm>
            <a:custGeom>
              <a:avLst/>
              <a:gdLst>
                <a:gd name="T0" fmla="*/ 18 w 18"/>
                <a:gd name="T1" fmla="*/ 14 h 129"/>
                <a:gd name="T2" fmla="*/ 0 w 18"/>
                <a:gd name="T3" fmla="*/ 14 h 129"/>
                <a:gd name="T4" fmla="*/ 0 w 18"/>
                <a:gd name="T5" fmla="*/ 0 h 129"/>
                <a:gd name="T6" fmla="*/ 18 w 18"/>
                <a:gd name="T7" fmla="*/ 0 h 129"/>
                <a:gd name="T8" fmla="*/ 18 w 18"/>
                <a:gd name="T9" fmla="*/ 14 h 129"/>
                <a:gd name="T10" fmla="*/ 18 w 18"/>
                <a:gd name="T11" fmla="*/ 129 h 129"/>
                <a:gd name="T12" fmla="*/ 0 w 18"/>
                <a:gd name="T13" fmla="*/ 129 h 129"/>
                <a:gd name="T14" fmla="*/ 0 w 18"/>
                <a:gd name="T15" fmla="*/ 29 h 129"/>
                <a:gd name="T16" fmla="*/ 18 w 18"/>
                <a:gd name="T17" fmla="*/ 29 h 129"/>
                <a:gd name="T18" fmla="*/ 18 w 18"/>
                <a:gd name="T19" fmla="*/ 129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8" h="129">
                  <a:moveTo>
                    <a:pt x="18" y="14"/>
                  </a:moveTo>
                  <a:lnTo>
                    <a:pt x="0" y="14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14"/>
                  </a:lnTo>
                  <a:close/>
                  <a:moveTo>
                    <a:pt x="18" y="129"/>
                  </a:moveTo>
                  <a:lnTo>
                    <a:pt x="0" y="129"/>
                  </a:lnTo>
                  <a:lnTo>
                    <a:pt x="0" y="29"/>
                  </a:lnTo>
                  <a:lnTo>
                    <a:pt x="18" y="29"/>
                  </a:lnTo>
                  <a:lnTo>
                    <a:pt x="18" y="129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536"/>
            </a:p>
          </p:txBody>
        </p:sp>
        <p:sp>
          <p:nvSpPr>
            <p:cNvPr id="51" name="Freeform 153">
              <a:extLst>
                <a:ext uri="{FF2B5EF4-FFF2-40B4-BE49-F238E27FC236}">
                  <a16:creationId xmlns:a16="http://schemas.microsoft.com/office/drawing/2014/main" id="{55ECEEA5-AC74-433B-8776-91311A2DBD8B}"/>
                </a:ext>
              </a:extLst>
            </p:cNvPr>
            <p:cNvSpPr>
              <a:spLocks/>
            </p:cNvSpPr>
            <p:nvPr/>
          </p:nvSpPr>
          <p:spPr bwMode="auto">
            <a:xfrm>
              <a:off x="9696451" y="4356100"/>
              <a:ext cx="31750" cy="63500"/>
            </a:xfrm>
            <a:custGeom>
              <a:avLst/>
              <a:gdLst>
                <a:gd name="T0" fmla="*/ 65 w 65"/>
                <a:gd name="T1" fmla="*/ 111 h 129"/>
                <a:gd name="T2" fmla="*/ 65 w 65"/>
                <a:gd name="T3" fmla="*/ 129 h 129"/>
                <a:gd name="T4" fmla="*/ 0 w 65"/>
                <a:gd name="T5" fmla="*/ 129 h 129"/>
                <a:gd name="T6" fmla="*/ 0 w 65"/>
                <a:gd name="T7" fmla="*/ 64 h 129"/>
                <a:gd name="T8" fmla="*/ 0 w 65"/>
                <a:gd name="T9" fmla="*/ 0 h 129"/>
                <a:gd name="T10" fmla="*/ 18 w 65"/>
                <a:gd name="T11" fmla="*/ 0 h 129"/>
                <a:gd name="T12" fmla="*/ 18 w 65"/>
                <a:gd name="T13" fmla="*/ 29 h 129"/>
                <a:gd name="T14" fmla="*/ 52 w 65"/>
                <a:gd name="T15" fmla="*/ 29 h 129"/>
                <a:gd name="T16" fmla="*/ 52 w 65"/>
                <a:gd name="T17" fmla="*/ 45 h 129"/>
                <a:gd name="T18" fmla="*/ 18 w 65"/>
                <a:gd name="T19" fmla="*/ 45 h 129"/>
                <a:gd name="T20" fmla="*/ 18 w 65"/>
                <a:gd name="T21" fmla="*/ 111 h 129"/>
                <a:gd name="T22" fmla="*/ 65 w 65"/>
                <a:gd name="T23" fmla="*/ 111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65" h="129">
                  <a:moveTo>
                    <a:pt x="65" y="111"/>
                  </a:moveTo>
                  <a:lnTo>
                    <a:pt x="65" y="129"/>
                  </a:lnTo>
                  <a:lnTo>
                    <a:pt x="0" y="129"/>
                  </a:lnTo>
                  <a:lnTo>
                    <a:pt x="0" y="64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29"/>
                  </a:lnTo>
                  <a:lnTo>
                    <a:pt x="52" y="29"/>
                  </a:lnTo>
                  <a:lnTo>
                    <a:pt x="52" y="45"/>
                  </a:lnTo>
                  <a:lnTo>
                    <a:pt x="18" y="45"/>
                  </a:lnTo>
                  <a:lnTo>
                    <a:pt x="18" y="111"/>
                  </a:lnTo>
                  <a:lnTo>
                    <a:pt x="65" y="111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536"/>
            </a:p>
          </p:txBody>
        </p:sp>
        <p:sp>
          <p:nvSpPr>
            <p:cNvPr id="52" name="Freeform 154">
              <a:extLst>
                <a:ext uri="{FF2B5EF4-FFF2-40B4-BE49-F238E27FC236}">
                  <a16:creationId xmlns:a16="http://schemas.microsoft.com/office/drawing/2014/main" id="{F90D123C-ECA2-4A2F-9244-B2E7108189A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764713" y="4354513"/>
              <a:ext cx="49213" cy="63500"/>
            </a:xfrm>
            <a:custGeom>
              <a:avLst/>
              <a:gdLst>
                <a:gd name="T0" fmla="*/ 100 w 100"/>
                <a:gd name="T1" fmla="*/ 87 h 128"/>
                <a:gd name="T2" fmla="*/ 100 w 100"/>
                <a:gd name="T3" fmla="*/ 28 h 128"/>
                <a:gd name="T4" fmla="*/ 56 w 100"/>
                <a:gd name="T5" fmla="*/ 28 h 128"/>
                <a:gd name="T6" fmla="*/ 76 w 100"/>
                <a:gd name="T7" fmla="*/ 0 h 128"/>
                <a:gd name="T8" fmla="*/ 58 w 100"/>
                <a:gd name="T9" fmla="*/ 0 h 128"/>
                <a:gd name="T10" fmla="*/ 36 w 100"/>
                <a:gd name="T11" fmla="*/ 28 h 128"/>
                <a:gd name="T12" fmla="*/ 0 w 100"/>
                <a:gd name="T13" fmla="*/ 28 h 128"/>
                <a:gd name="T14" fmla="*/ 0 w 100"/>
                <a:gd name="T15" fmla="*/ 128 h 128"/>
                <a:gd name="T16" fmla="*/ 82 w 100"/>
                <a:gd name="T17" fmla="*/ 128 h 128"/>
                <a:gd name="T18" fmla="*/ 82 w 100"/>
                <a:gd name="T19" fmla="*/ 111 h 128"/>
                <a:gd name="T20" fmla="*/ 18 w 100"/>
                <a:gd name="T21" fmla="*/ 111 h 128"/>
                <a:gd name="T22" fmla="*/ 18 w 100"/>
                <a:gd name="T23" fmla="*/ 86 h 128"/>
                <a:gd name="T24" fmla="*/ 100 w 100"/>
                <a:gd name="T25" fmla="*/ 86 h 128"/>
                <a:gd name="T26" fmla="*/ 100 w 100"/>
                <a:gd name="T27" fmla="*/ 87 h 128"/>
                <a:gd name="T28" fmla="*/ 18 w 100"/>
                <a:gd name="T29" fmla="*/ 46 h 128"/>
                <a:gd name="T30" fmla="*/ 82 w 100"/>
                <a:gd name="T31" fmla="*/ 46 h 128"/>
                <a:gd name="T32" fmla="*/ 82 w 100"/>
                <a:gd name="T33" fmla="*/ 71 h 128"/>
                <a:gd name="T34" fmla="*/ 18 w 100"/>
                <a:gd name="T35" fmla="*/ 71 h 128"/>
                <a:gd name="T36" fmla="*/ 18 w 100"/>
                <a:gd name="T37" fmla="*/ 46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00" h="128">
                  <a:moveTo>
                    <a:pt x="100" y="87"/>
                  </a:moveTo>
                  <a:lnTo>
                    <a:pt x="100" y="28"/>
                  </a:lnTo>
                  <a:lnTo>
                    <a:pt x="56" y="28"/>
                  </a:lnTo>
                  <a:lnTo>
                    <a:pt x="76" y="0"/>
                  </a:lnTo>
                  <a:lnTo>
                    <a:pt x="58" y="0"/>
                  </a:lnTo>
                  <a:cubicBezTo>
                    <a:pt x="58" y="0"/>
                    <a:pt x="42" y="20"/>
                    <a:pt x="36" y="28"/>
                  </a:cubicBezTo>
                  <a:lnTo>
                    <a:pt x="0" y="28"/>
                  </a:lnTo>
                  <a:lnTo>
                    <a:pt x="0" y="128"/>
                  </a:lnTo>
                  <a:lnTo>
                    <a:pt x="82" y="128"/>
                  </a:lnTo>
                  <a:lnTo>
                    <a:pt x="82" y="111"/>
                  </a:lnTo>
                  <a:lnTo>
                    <a:pt x="18" y="111"/>
                  </a:lnTo>
                  <a:lnTo>
                    <a:pt x="18" y="86"/>
                  </a:lnTo>
                  <a:lnTo>
                    <a:pt x="100" y="86"/>
                  </a:lnTo>
                  <a:lnTo>
                    <a:pt x="100" y="87"/>
                  </a:lnTo>
                  <a:close/>
                  <a:moveTo>
                    <a:pt x="18" y="46"/>
                  </a:moveTo>
                  <a:lnTo>
                    <a:pt x="82" y="46"/>
                  </a:lnTo>
                  <a:lnTo>
                    <a:pt x="82" y="71"/>
                  </a:lnTo>
                  <a:lnTo>
                    <a:pt x="18" y="71"/>
                  </a:lnTo>
                  <a:lnTo>
                    <a:pt x="18" y="46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536"/>
            </a:p>
          </p:txBody>
        </p:sp>
        <p:sp>
          <p:nvSpPr>
            <p:cNvPr id="53" name="Freeform 155">
              <a:extLst>
                <a:ext uri="{FF2B5EF4-FFF2-40B4-BE49-F238E27FC236}">
                  <a16:creationId xmlns:a16="http://schemas.microsoft.com/office/drawing/2014/main" id="{2B279D7A-189E-48FB-B4ED-19B10F643F9C}"/>
                </a:ext>
              </a:extLst>
            </p:cNvPr>
            <p:cNvSpPr>
              <a:spLocks/>
            </p:cNvSpPr>
            <p:nvPr/>
          </p:nvSpPr>
          <p:spPr bwMode="auto">
            <a:xfrm>
              <a:off x="8853488" y="4370388"/>
              <a:ext cx="166688" cy="187325"/>
            </a:xfrm>
            <a:custGeom>
              <a:avLst/>
              <a:gdLst>
                <a:gd name="T0" fmla="*/ 319 w 338"/>
                <a:gd name="T1" fmla="*/ 363 h 383"/>
                <a:gd name="T2" fmla="*/ 284 w 338"/>
                <a:gd name="T3" fmla="*/ 326 h 383"/>
                <a:gd name="T4" fmla="*/ 284 w 338"/>
                <a:gd name="T5" fmla="*/ 127 h 383"/>
                <a:gd name="T6" fmla="*/ 150 w 338"/>
                <a:gd name="T7" fmla="*/ 0 h 383"/>
                <a:gd name="T8" fmla="*/ 13 w 338"/>
                <a:gd name="T9" fmla="*/ 78 h 383"/>
                <a:gd name="T10" fmla="*/ 53 w 338"/>
                <a:gd name="T11" fmla="*/ 115 h 383"/>
                <a:gd name="T12" fmla="*/ 92 w 338"/>
                <a:gd name="T13" fmla="*/ 73 h 383"/>
                <a:gd name="T14" fmla="*/ 149 w 338"/>
                <a:gd name="T15" fmla="*/ 27 h 383"/>
                <a:gd name="T16" fmla="*/ 219 w 338"/>
                <a:gd name="T17" fmla="*/ 142 h 383"/>
                <a:gd name="T18" fmla="*/ 219 w 338"/>
                <a:gd name="T19" fmla="*/ 172 h 383"/>
                <a:gd name="T20" fmla="*/ 0 w 338"/>
                <a:gd name="T21" fmla="*/ 293 h 383"/>
                <a:gd name="T22" fmla="*/ 100 w 338"/>
                <a:gd name="T23" fmla="*/ 383 h 383"/>
                <a:gd name="T24" fmla="*/ 218 w 338"/>
                <a:gd name="T25" fmla="*/ 325 h 383"/>
                <a:gd name="T26" fmla="*/ 219 w 338"/>
                <a:gd name="T27" fmla="*/ 325 h 383"/>
                <a:gd name="T28" fmla="*/ 282 w 338"/>
                <a:gd name="T29" fmla="*/ 383 h 383"/>
                <a:gd name="T30" fmla="*/ 323 w 338"/>
                <a:gd name="T31" fmla="*/ 381 h 383"/>
                <a:gd name="T32" fmla="*/ 328 w 338"/>
                <a:gd name="T33" fmla="*/ 376 h 383"/>
                <a:gd name="T34" fmla="*/ 338 w 338"/>
                <a:gd name="T35" fmla="*/ 361 h 383"/>
                <a:gd name="T36" fmla="*/ 319 w 338"/>
                <a:gd name="T37" fmla="*/ 363 h 3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38" h="383">
                  <a:moveTo>
                    <a:pt x="319" y="363"/>
                  </a:moveTo>
                  <a:cubicBezTo>
                    <a:pt x="293" y="363"/>
                    <a:pt x="284" y="353"/>
                    <a:pt x="284" y="326"/>
                  </a:cubicBezTo>
                  <a:lnTo>
                    <a:pt x="284" y="127"/>
                  </a:lnTo>
                  <a:cubicBezTo>
                    <a:pt x="284" y="52"/>
                    <a:pt x="263" y="0"/>
                    <a:pt x="150" y="0"/>
                  </a:cubicBezTo>
                  <a:cubicBezTo>
                    <a:pt x="93" y="0"/>
                    <a:pt x="13" y="26"/>
                    <a:pt x="13" y="78"/>
                  </a:cubicBezTo>
                  <a:cubicBezTo>
                    <a:pt x="13" y="100"/>
                    <a:pt x="30" y="115"/>
                    <a:pt x="53" y="115"/>
                  </a:cubicBezTo>
                  <a:cubicBezTo>
                    <a:pt x="67" y="115"/>
                    <a:pt x="92" y="106"/>
                    <a:pt x="92" y="73"/>
                  </a:cubicBezTo>
                  <a:cubicBezTo>
                    <a:pt x="92" y="48"/>
                    <a:pt x="98" y="27"/>
                    <a:pt x="149" y="27"/>
                  </a:cubicBezTo>
                  <a:cubicBezTo>
                    <a:pt x="219" y="27"/>
                    <a:pt x="219" y="86"/>
                    <a:pt x="219" y="142"/>
                  </a:cubicBezTo>
                  <a:lnTo>
                    <a:pt x="219" y="172"/>
                  </a:lnTo>
                  <a:cubicBezTo>
                    <a:pt x="157" y="177"/>
                    <a:pt x="0" y="177"/>
                    <a:pt x="0" y="293"/>
                  </a:cubicBezTo>
                  <a:cubicBezTo>
                    <a:pt x="0" y="346"/>
                    <a:pt x="43" y="383"/>
                    <a:pt x="100" y="383"/>
                  </a:cubicBezTo>
                  <a:cubicBezTo>
                    <a:pt x="157" y="383"/>
                    <a:pt x="193" y="361"/>
                    <a:pt x="218" y="325"/>
                  </a:cubicBezTo>
                  <a:lnTo>
                    <a:pt x="219" y="325"/>
                  </a:lnTo>
                  <a:cubicBezTo>
                    <a:pt x="219" y="360"/>
                    <a:pt x="233" y="383"/>
                    <a:pt x="282" y="383"/>
                  </a:cubicBezTo>
                  <a:cubicBezTo>
                    <a:pt x="292" y="383"/>
                    <a:pt x="302" y="383"/>
                    <a:pt x="323" y="381"/>
                  </a:cubicBezTo>
                  <a:lnTo>
                    <a:pt x="328" y="376"/>
                  </a:lnTo>
                  <a:cubicBezTo>
                    <a:pt x="332" y="371"/>
                    <a:pt x="335" y="366"/>
                    <a:pt x="338" y="361"/>
                  </a:cubicBezTo>
                  <a:cubicBezTo>
                    <a:pt x="324" y="363"/>
                    <a:pt x="322" y="363"/>
                    <a:pt x="319" y="363"/>
                  </a:cubicBezTo>
                  <a:close/>
                </a:path>
              </a:pathLst>
            </a:custGeom>
            <a:solidFill>
              <a:srgbClr val="FFFF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536"/>
            </a:p>
          </p:txBody>
        </p:sp>
        <p:sp>
          <p:nvSpPr>
            <p:cNvPr id="54" name="Freeform 156">
              <a:extLst>
                <a:ext uri="{FF2B5EF4-FFF2-40B4-BE49-F238E27FC236}">
                  <a16:creationId xmlns:a16="http://schemas.microsoft.com/office/drawing/2014/main" id="{C9D551E2-9924-40BB-8D03-7A665EC2CD50}"/>
                </a:ext>
              </a:extLst>
            </p:cNvPr>
            <p:cNvSpPr>
              <a:spLocks/>
            </p:cNvSpPr>
            <p:nvPr/>
          </p:nvSpPr>
          <p:spPr bwMode="auto">
            <a:xfrm>
              <a:off x="8715376" y="4398963"/>
              <a:ext cx="109538" cy="109538"/>
            </a:xfrm>
            <a:custGeom>
              <a:avLst/>
              <a:gdLst>
                <a:gd name="T0" fmla="*/ 22 w 225"/>
                <a:gd name="T1" fmla="*/ 0 h 224"/>
                <a:gd name="T2" fmla="*/ 0 w 225"/>
                <a:gd name="T3" fmla="*/ 19 h 224"/>
                <a:gd name="T4" fmla="*/ 0 w 225"/>
                <a:gd name="T5" fmla="*/ 224 h 224"/>
                <a:gd name="T6" fmla="*/ 225 w 225"/>
                <a:gd name="T7" fmla="*/ 224 h 224"/>
                <a:gd name="T8" fmla="*/ 225 w 225"/>
                <a:gd name="T9" fmla="*/ 0 h 224"/>
                <a:gd name="T10" fmla="*/ 150 w 225"/>
                <a:gd name="T11" fmla="*/ 0 h 224"/>
                <a:gd name="T12" fmla="*/ 150 w 225"/>
                <a:gd name="T13" fmla="*/ 149 h 224"/>
                <a:gd name="T14" fmla="*/ 75 w 225"/>
                <a:gd name="T15" fmla="*/ 149 h 224"/>
                <a:gd name="T16" fmla="*/ 75 w 225"/>
                <a:gd name="T17" fmla="*/ 0 h 224"/>
                <a:gd name="T18" fmla="*/ 22 w 225"/>
                <a:gd name="T19" fmla="*/ 0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25" h="224">
                  <a:moveTo>
                    <a:pt x="22" y="0"/>
                  </a:moveTo>
                  <a:lnTo>
                    <a:pt x="0" y="19"/>
                  </a:lnTo>
                  <a:lnTo>
                    <a:pt x="0" y="224"/>
                  </a:lnTo>
                  <a:lnTo>
                    <a:pt x="225" y="224"/>
                  </a:lnTo>
                  <a:lnTo>
                    <a:pt x="225" y="0"/>
                  </a:lnTo>
                  <a:lnTo>
                    <a:pt x="150" y="0"/>
                  </a:lnTo>
                  <a:lnTo>
                    <a:pt x="150" y="149"/>
                  </a:lnTo>
                  <a:lnTo>
                    <a:pt x="75" y="149"/>
                  </a:lnTo>
                  <a:lnTo>
                    <a:pt x="75" y="0"/>
                  </a:lnTo>
                  <a:lnTo>
                    <a:pt x="22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536"/>
            </a:p>
          </p:txBody>
        </p:sp>
        <p:sp>
          <p:nvSpPr>
            <p:cNvPr id="55" name="Freeform 157">
              <a:extLst>
                <a:ext uri="{FF2B5EF4-FFF2-40B4-BE49-F238E27FC236}">
                  <a16:creationId xmlns:a16="http://schemas.microsoft.com/office/drawing/2014/main" id="{3D26AB98-061E-4700-9DF3-59CCEC536D7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664576" y="4308475"/>
              <a:ext cx="385763" cy="311150"/>
            </a:xfrm>
            <a:custGeom>
              <a:avLst/>
              <a:gdLst>
                <a:gd name="T0" fmla="*/ 462 w 790"/>
                <a:gd name="T1" fmla="*/ 408 h 638"/>
                <a:gd name="T2" fmla="*/ 607 w 790"/>
                <a:gd name="T3" fmla="*/ 325 h 638"/>
                <a:gd name="T4" fmla="*/ 607 w 790"/>
                <a:gd name="T5" fmla="*/ 373 h 638"/>
                <a:gd name="T6" fmla="*/ 518 w 790"/>
                <a:gd name="T7" fmla="*/ 478 h 638"/>
                <a:gd name="T8" fmla="*/ 462 w 790"/>
                <a:gd name="T9" fmla="*/ 408 h 638"/>
                <a:gd name="T10" fmla="*/ 707 w 790"/>
                <a:gd name="T11" fmla="*/ 490 h 638"/>
                <a:gd name="T12" fmla="*/ 726 w 790"/>
                <a:gd name="T13" fmla="*/ 489 h 638"/>
                <a:gd name="T14" fmla="*/ 790 w 790"/>
                <a:gd name="T15" fmla="*/ 284 h 638"/>
                <a:gd name="T16" fmla="*/ 518 w 790"/>
                <a:gd name="T17" fmla="*/ 0 h 638"/>
                <a:gd name="T18" fmla="*/ 407 w 790"/>
                <a:gd name="T19" fmla="*/ 18 h 638"/>
                <a:gd name="T20" fmla="*/ 407 w 790"/>
                <a:gd name="T21" fmla="*/ 117 h 638"/>
                <a:gd name="T22" fmla="*/ 388 w 790"/>
                <a:gd name="T23" fmla="*/ 117 h 638"/>
                <a:gd name="T24" fmla="*/ 388 w 790"/>
                <a:gd name="T25" fmla="*/ 135 h 638"/>
                <a:gd name="T26" fmla="*/ 313 w 790"/>
                <a:gd name="T27" fmla="*/ 135 h 638"/>
                <a:gd name="T28" fmla="*/ 313 w 790"/>
                <a:gd name="T29" fmla="*/ 135 h 638"/>
                <a:gd name="T30" fmla="*/ 313 w 790"/>
                <a:gd name="T31" fmla="*/ 54 h 638"/>
                <a:gd name="T32" fmla="*/ 125 w 790"/>
                <a:gd name="T33" fmla="*/ 188 h 638"/>
                <a:gd name="T34" fmla="*/ 178 w 790"/>
                <a:gd name="T35" fmla="*/ 188 h 638"/>
                <a:gd name="T36" fmla="*/ 178 w 790"/>
                <a:gd name="T37" fmla="*/ 338 h 638"/>
                <a:gd name="T38" fmla="*/ 253 w 790"/>
                <a:gd name="T39" fmla="*/ 338 h 638"/>
                <a:gd name="T40" fmla="*/ 253 w 790"/>
                <a:gd name="T41" fmla="*/ 188 h 638"/>
                <a:gd name="T42" fmla="*/ 328 w 790"/>
                <a:gd name="T43" fmla="*/ 188 h 638"/>
                <a:gd name="T44" fmla="*/ 328 w 790"/>
                <a:gd name="T45" fmla="*/ 413 h 638"/>
                <a:gd name="T46" fmla="*/ 103 w 790"/>
                <a:gd name="T47" fmla="*/ 413 h 638"/>
                <a:gd name="T48" fmla="*/ 103 w 790"/>
                <a:gd name="T49" fmla="*/ 207 h 638"/>
                <a:gd name="T50" fmla="*/ 0 w 790"/>
                <a:gd name="T51" fmla="*/ 398 h 638"/>
                <a:gd name="T52" fmla="*/ 400 w 790"/>
                <a:gd name="T53" fmla="*/ 638 h 638"/>
                <a:gd name="T54" fmla="*/ 697 w 790"/>
                <a:gd name="T55" fmla="*/ 524 h 638"/>
                <a:gd name="T56" fmla="*/ 711 w 790"/>
                <a:gd name="T57" fmla="*/ 509 h 638"/>
                <a:gd name="T58" fmla="*/ 670 w 790"/>
                <a:gd name="T59" fmla="*/ 512 h 638"/>
                <a:gd name="T60" fmla="*/ 607 w 790"/>
                <a:gd name="T61" fmla="*/ 453 h 638"/>
                <a:gd name="T62" fmla="*/ 606 w 790"/>
                <a:gd name="T63" fmla="*/ 453 h 638"/>
                <a:gd name="T64" fmla="*/ 488 w 790"/>
                <a:gd name="T65" fmla="*/ 512 h 638"/>
                <a:gd name="T66" fmla="*/ 388 w 790"/>
                <a:gd name="T67" fmla="*/ 422 h 638"/>
                <a:gd name="T68" fmla="*/ 607 w 790"/>
                <a:gd name="T69" fmla="*/ 300 h 638"/>
                <a:gd name="T70" fmla="*/ 607 w 790"/>
                <a:gd name="T71" fmla="*/ 270 h 638"/>
                <a:gd name="T72" fmla="*/ 537 w 790"/>
                <a:gd name="T73" fmla="*/ 155 h 638"/>
                <a:gd name="T74" fmla="*/ 480 w 790"/>
                <a:gd name="T75" fmla="*/ 202 h 638"/>
                <a:gd name="T76" fmla="*/ 441 w 790"/>
                <a:gd name="T77" fmla="*/ 243 h 638"/>
                <a:gd name="T78" fmla="*/ 401 w 790"/>
                <a:gd name="T79" fmla="*/ 207 h 638"/>
                <a:gd name="T80" fmla="*/ 538 w 790"/>
                <a:gd name="T81" fmla="*/ 128 h 638"/>
                <a:gd name="T82" fmla="*/ 672 w 790"/>
                <a:gd name="T83" fmla="*/ 255 h 638"/>
                <a:gd name="T84" fmla="*/ 672 w 790"/>
                <a:gd name="T85" fmla="*/ 454 h 638"/>
                <a:gd name="T86" fmla="*/ 707 w 790"/>
                <a:gd name="T87" fmla="*/ 490 h 6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790" h="638">
                  <a:moveTo>
                    <a:pt x="462" y="408"/>
                  </a:moveTo>
                  <a:cubicBezTo>
                    <a:pt x="462" y="333"/>
                    <a:pt x="568" y="327"/>
                    <a:pt x="607" y="325"/>
                  </a:cubicBezTo>
                  <a:lnTo>
                    <a:pt x="607" y="373"/>
                  </a:lnTo>
                  <a:cubicBezTo>
                    <a:pt x="607" y="428"/>
                    <a:pt x="572" y="478"/>
                    <a:pt x="518" y="478"/>
                  </a:cubicBezTo>
                  <a:cubicBezTo>
                    <a:pt x="490" y="478"/>
                    <a:pt x="462" y="449"/>
                    <a:pt x="462" y="408"/>
                  </a:cubicBezTo>
                  <a:close/>
                  <a:moveTo>
                    <a:pt x="707" y="490"/>
                  </a:moveTo>
                  <a:cubicBezTo>
                    <a:pt x="710" y="490"/>
                    <a:pt x="712" y="490"/>
                    <a:pt x="726" y="489"/>
                  </a:cubicBezTo>
                  <a:cubicBezTo>
                    <a:pt x="770" y="427"/>
                    <a:pt x="790" y="352"/>
                    <a:pt x="790" y="284"/>
                  </a:cubicBezTo>
                  <a:cubicBezTo>
                    <a:pt x="790" y="129"/>
                    <a:pt x="683" y="0"/>
                    <a:pt x="518" y="0"/>
                  </a:cubicBezTo>
                  <a:cubicBezTo>
                    <a:pt x="483" y="0"/>
                    <a:pt x="446" y="7"/>
                    <a:pt x="407" y="18"/>
                  </a:cubicBezTo>
                  <a:lnTo>
                    <a:pt x="407" y="117"/>
                  </a:lnTo>
                  <a:lnTo>
                    <a:pt x="388" y="117"/>
                  </a:lnTo>
                  <a:lnTo>
                    <a:pt x="388" y="135"/>
                  </a:lnTo>
                  <a:lnTo>
                    <a:pt x="313" y="135"/>
                  </a:lnTo>
                  <a:lnTo>
                    <a:pt x="313" y="135"/>
                  </a:lnTo>
                  <a:lnTo>
                    <a:pt x="313" y="54"/>
                  </a:lnTo>
                  <a:cubicBezTo>
                    <a:pt x="252" y="85"/>
                    <a:pt x="188" y="129"/>
                    <a:pt x="125" y="188"/>
                  </a:cubicBezTo>
                  <a:lnTo>
                    <a:pt x="178" y="188"/>
                  </a:lnTo>
                  <a:lnTo>
                    <a:pt x="178" y="338"/>
                  </a:lnTo>
                  <a:lnTo>
                    <a:pt x="253" y="338"/>
                  </a:lnTo>
                  <a:lnTo>
                    <a:pt x="253" y="188"/>
                  </a:lnTo>
                  <a:lnTo>
                    <a:pt x="328" y="188"/>
                  </a:lnTo>
                  <a:lnTo>
                    <a:pt x="328" y="413"/>
                  </a:lnTo>
                  <a:lnTo>
                    <a:pt x="103" y="413"/>
                  </a:lnTo>
                  <a:lnTo>
                    <a:pt x="103" y="207"/>
                  </a:lnTo>
                  <a:cubicBezTo>
                    <a:pt x="28" y="280"/>
                    <a:pt x="0" y="344"/>
                    <a:pt x="0" y="398"/>
                  </a:cubicBezTo>
                  <a:cubicBezTo>
                    <a:pt x="0" y="512"/>
                    <a:pt x="151" y="638"/>
                    <a:pt x="400" y="638"/>
                  </a:cubicBezTo>
                  <a:cubicBezTo>
                    <a:pt x="538" y="638"/>
                    <a:pt x="635" y="590"/>
                    <a:pt x="697" y="524"/>
                  </a:cubicBezTo>
                  <a:lnTo>
                    <a:pt x="711" y="509"/>
                  </a:lnTo>
                  <a:cubicBezTo>
                    <a:pt x="688" y="512"/>
                    <a:pt x="680" y="512"/>
                    <a:pt x="670" y="512"/>
                  </a:cubicBezTo>
                  <a:cubicBezTo>
                    <a:pt x="622" y="512"/>
                    <a:pt x="607" y="488"/>
                    <a:pt x="607" y="453"/>
                  </a:cubicBezTo>
                  <a:lnTo>
                    <a:pt x="606" y="453"/>
                  </a:lnTo>
                  <a:cubicBezTo>
                    <a:pt x="580" y="489"/>
                    <a:pt x="545" y="512"/>
                    <a:pt x="488" y="512"/>
                  </a:cubicBezTo>
                  <a:cubicBezTo>
                    <a:pt x="431" y="512"/>
                    <a:pt x="388" y="473"/>
                    <a:pt x="388" y="422"/>
                  </a:cubicBezTo>
                  <a:cubicBezTo>
                    <a:pt x="388" y="305"/>
                    <a:pt x="545" y="305"/>
                    <a:pt x="607" y="300"/>
                  </a:cubicBezTo>
                  <a:lnTo>
                    <a:pt x="607" y="270"/>
                  </a:lnTo>
                  <a:cubicBezTo>
                    <a:pt x="607" y="214"/>
                    <a:pt x="606" y="155"/>
                    <a:pt x="537" y="155"/>
                  </a:cubicBezTo>
                  <a:cubicBezTo>
                    <a:pt x="486" y="155"/>
                    <a:pt x="480" y="177"/>
                    <a:pt x="480" y="202"/>
                  </a:cubicBezTo>
                  <a:cubicBezTo>
                    <a:pt x="480" y="234"/>
                    <a:pt x="455" y="243"/>
                    <a:pt x="441" y="243"/>
                  </a:cubicBezTo>
                  <a:cubicBezTo>
                    <a:pt x="418" y="243"/>
                    <a:pt x="401" y="228"/>
                    <a:pt x="401" y="207"/>
                  </a:cubicBezTo>
                  <a:cubicBezTo>
                    <a:pt x="401" y="154"/>
                    <a:pt x="481" y="128"/>
                    <a:pt x="538" y="128"/>
                  </a:cubicBezTo>
                  <a:cubicBezTo>
                    <a:pt x="652" y="128"/>
                    <a:pt x="672" y="180"/>
                    <a:pt x="672" y="255"/>
                  </a:cubicBezTo>
                  <a:lnTo>
                    <a:pt x="672" y="454"/>
                  </a:lnTo>
                  <a:cubicBezTo>
                    <a:pt x="672" y="480"/>
                    <a:pt x="681" y="490"/>
                    <a:pt x="707" y="490"/>
                  </a:cubicBez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536"/>
            </a:p>
          </p:txBody>
        </p:sp>
        <p:sp>
          <p:nvSpPr>
            <p:cNvPr id="56" name="Rectangle 158">
              <a:extLst>
                <a:ext uri="{FF2B5EF4-FFF2-40B4-BE49-F238E27FC236}">
                  <a16:creationId xmlns:a16="http://schemas.microsoft.com/office/drawing/2014/main" id="{1F697ECF-6BB9-440A-9A82-43A9B3E25CD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826501" y="4273550"/>
              <a:ext cx="36513" cy="92075"/>
            </a:xfrm>
            <a:prstGeom prst="rect">
              <a:avLst/>
            </a:prstGeom>
            <a:solidFill>
              <a:srgbClr val="0BBBEF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536">
                <a:solidFill>
                  <a:srgbClr val="0BBBEF"/>
                </a:solidFill>
              </a:endParaRPr>
            </a:p>
          </p:txBody>
        </p:sp>
      </p:grpSp>
      <p:sp>
        <p:nvSpPr>
          <p:cNvPr id="57" name="ZoneTexte 15">
            <a:extLst>
              <a:ext uri="{FF2B5EF4-FFF2-40B4-BE49-F238E27FC236}">
                <a16:creationId xmlns:a16="http://schemas.microsoft.com/office/drawing/2014/main" id="{7AB7F910-D1E5-4367-B8F4-43E6C8CAC45B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6503165" y="1759158"/>
            <a:ext cx="2118577" cy="18931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eaLnBrk="1"/>
            <a:r>
              <a:rPr lang="fr-FR" altLang="fr-FR" sz="5607" b="0" i="0" baseline="0" dirty="0">
                <a:solidFill>
                  <a:schemeClr val="accent1"/>
                </a:solidFill>
                <a:effectLst/>
                <a:latin typeface="Poppins" pitchFamily="50" charset="0"/>
              </a:rPr>
              <a:t>PR</a:t>
            </a:r>
            <a:r>
              <a:rPr lang="fr-FR" altLang="fr-FR" sz="3900" b="0" i="0" baseline="0" dirty="0">
                <a:solidFill>
                  <a:schemeClr val="accent1"/>
                </a:solidFill>
                <a:effectLst/>
                <a:latin typeface="Poppins" pitchFamily="50" charset="0"/>
              </a:rPr>
              <a:t>ATI</a:t>
            </a:r>
            <a:r>
              <a:rPr lang="fr-FR" altLang="fr-FR" sz="6095" b="0" i="0" baseline="0" dirty="0">
                <a:solidFill>
                  <a:schemeClr val="accent1"/>
                </a:solidFill>
                <a:effectLst/>
                <a:latin typeface="Poppins" pitchFamily="50" charset="0"/>
              </a:rPr>
              <a:t>C</a:t>
            </a:r>
            <a:endParaRPr lang="fr-FR" altLang="fr-FR" sz="5079" b="0" i="0" baseline="0" dirty="0">
              <a:solidFill>
                <a:schemeClr val="accent1"/>
              </a:solidFill>
              <a:effectLst/>
              <a:latin typeface="Poppins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18653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21EFD-CD0E-4E65-BAAF-F7FCA42EA70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332498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hape 215">
            <a:extLst>
              <a:ext uri="{FF2B5EF4-FFF2-40B4-BE49-F238E27FC236}">
                <a16:creationId xmlns:a16="http://schemas.microsoft.com/office/drawing/2014/main" id="{071AD396-CA80-44B7-95BF-E16BC089E052}"/>
              </a:ext>
            </a:extLst>
          </p:cNvPr>
          <p:cNvSpPr/>
          <p:nvPr/>
        </p:nvSpPr>
        <p:spPr>
          <a:xfrm flipV="1">
            <a:off x="4511740" y="3189131"/>
            <a:ext cx="4622432" cy="18143"/>
          </a:xfrm>
          <a:prstGeom prst="line">
            <a:avLst/>
          </a:prstGeom>
          <a:noFill/>
          <a:ln w="63500" cap="flat">
            <a:solidFill>
              <a:schemeClr val="accent6"/>
            </a:solidFill>
            <a:prstDash val="solid"/>
            <a:miter lim="400000"/>
          </a:ln>
          <a:effectLst/>
        </p:spPr>
        <p:txBody>
          <a:bodyPr lIns="20638" tIns="20638" rIns="20638" bIns="20638" anchor="ctr"/>
          <a:lstStyle/>
          <a:p>
            <a:pPr algn="ctr" eaLnBrk="1" fontAlgn="auto">
              <a:spcBef>
                <a:spcPts val="0"/>
              </a:spcBef>
              <a:spcAft>
                <a:spcPts val="0"/>
              </a:spcAft>
              <a:defRPr sz="3200" baseline="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1300" kern="0" baseline="0">
              <a:solidFill>
                <a:srgbClr val="000000"/>
              </a:solidFill>
              <a:latin typeface="Helvetica Light"/>
              <a:ea typeface="Helvetica Light"/>
              <a:cs typeface="Helvetica Light"/>
              <a:sym typeface="Helvetica Light"/>
            </a:endParaRPr>
          </a:p>
        </p:txBody>
      </p:sp>
      <p:sp>
        <p:nvSpPr>
          <p:cNvPr id="5" name="Titre 4"/>
          <p:cNvSpPr>
            <a:spLocks noGrp="1"/>
          </p:cNvSpPr>
          <p:nvPr>
            <p:ph type="title" hasCustomPrompt="1"/>
          </p:nvPr>
        </p:nvSpPr>
        <p:spPr>
          <a:xfrm>
            <a:off x="4511740" y="2312374"/>
            <a:ext cx="5188530" cy="618946"/>
          </a:xfrm>
          <a:prstGeom prst="rect">
            <a:avLst/>
          </a:prstGeom>
        </p:spPr>
        <p:txBody>
          <a:bodyPr/>
          <a:lstStyle>
            <a:lvl1pPr>
              <a:defRPr sz="4672" baseline="0"/>
            </a:lvl1pPr>
          </a:lstStyle>
          <a:p>
            <a:r>
              <a:rPr lang="fr-FR" dirty="0"/>
              <a:t>Titre de la séquence</a:t>
            </a:r>
          </a:p>
        </p:txBody>
      </p:sp>
      <p:sp>
        <p:nvSpPr>
          <p:cNvPr id="10" name="Espace réservé du texte 9"/>
          <p:cNvSpPr>
            <a:spLocks noGrp="1"/>
          </p:cNvSpPr>
          <p:nvPr>
            <p:ph type="body" sz="quarter" idx="10" hasCustomPrompt="1"/>
          </p:nvPr>
        </p:nvSpPr>
        <p:spPr>
          <a:xfrm>
            <a:off x="4564113" y="3619095"/>
            <a:ext cx="5586313" cy="584080"/>
          </a:xfrm>
        </p:spPr>
        <p:txBody>
          <a:bodyPr/>
          <a:lstStyle>
            <a:lvl1pPr marL="0" indent="0">
              <a:buNone/>
              <a:defRPr sz="2682">
                <a:solidFill>
                  <a:srgbClr val="0BBBEF"/>
                </a:solidFill>
              </a:defRPr>
            </a:lvl1pPr>
          </a:lstStyle>
          <a:p>
            <a:pPr lvl="0"/>
            <a:r>
              <a:rPr lang="fr-FR" dirty="0"/>
              <a:t>Auteurs</a:t>
            </a:r>
          </a:p>
        </p:txBody>
      </p:sp>
      <p:pic>
        <p:nvPicPr>
          <p:cNvPr id="9" name="Image 8">
            <a:extLst>
              <a:ext uri="{FF2B5EF4-FFF2-40B4-BE49-F238E27FC236}">
                <a16:creationId xmlns:a16="http://schemas.microsoft.com/office/drawing/2014/main" id="{D35AF3F7-CC22-448E-8634-C35AF017540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872"/>
          <a:stretch/>
        </p:blipFill>
        <p:spPr>
          <a:xfrm>
            <a:off x="0" y="2264479"/>
            <a:ext cx="2953009" cy="1938696"/>
          </a:xfrm>
          <a:prstGeom prst="rect">
            <a:avLst/>
          </a:prstGeom>
        </p:spPr>
      </p:pic>
      <p:sp>
        <p:nvSpPr>
          <p:cNvPr id="7" name="Ellipse 6">
            <a:extLst>
              <a:ext uri="{FF2B5EF4-FFF2-40B4-BE49-F238E27FC236}">
                <a16:creationId xmlns:a16="http://schemas.microsoft.com/office/drawing/2014/main" id="{96B044C5-50CA-4ACD-B6E4-A94B7A2FE2C7}"/>
              </a:ext>
            </a:extLst>
          </p:cNvPr>
          <p:cNvSpPr/>
          <p:nvPr/>
        </p:nvSpPr>
        <p:spPr>
          <a:xfrm>
            <a:off x="1512728" y="2518718"/>
            <a:ext cx="1137153" cy="1399939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2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813" kern="0" dirty="0"/>
          </a:p>
        </p:txBody>
      </p:sp>
      <p:sp>
        <p:nvSpPr>
          <p:cNvPr id="14" name="Espace réservé du texte 13">
            <a:extLst>
              <a:ext uri="{FF2B5EF4-FFF2-40B4-BE49-F238E27FC236}">
                <a16:creationId xmlns:a16="http://schemas.microsoft.com/office/drawing/2014/main" id="{4E827310-300A-44E3-AD22-8EA8861B6623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786661" y="2812431"/>
            <a:ext cx="2213329" cy="1151732"/>
          </a:xfrm>
        </p:spPr>
        <p:txBody>
          <a:bodyPr/>
          <a:lstStyle>
            <a:lvl1pPr>
              <a:defRPr>
                <a:solidFill>
                  <a:srgbClr val="0BBBEF"/>
                </a:solidFill>
              </a:defRPr>
            </a:lvl1pPr>
          </a:lstStyle>
          <a:p>
            <a:pPr lvl="0"/>
            <a:r>
              <a:rPr lang="fr-FR" dirty="0" err="1"/>
              <a:t>N°séquence</a:t>
            </a:r>
            <a:endParaRPr lang="fr-FR" dirty="0"/>
          </a:p>
        </p:txBody>
      </p:sp>
      <p:sp>
        <p:nvSpPr>
          <p:cNvPr id="16" name="Espace réservé du texte 15">
            <a:extLst>
              <a:ext uri="{FF2B5EF4-FFF2-40B4-BE49-F238E27FC236}">
                <a16:creationId xmlns:a16="http://schemas.microsoft.com/office/drawing/2014/main" id="{5FA0E3C6-DFF6-4E30-BE24-71844FA5353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618194" y="5876781"/>
            <a:ext cx="5147766" cy="506413"/>
          </a:xfrm>
        </p:spPr>
        <p:txBody>
          <a:bodyPr/>
          <a:lstStyle>
            <a:lvl1pPr>
              <a:defRPr sz="2194"/>
            </a:lvl1pPr>
          </a:lstStyle>
          <a:p>
            <a:pPr lvl="0"/>
            <a:r>
              <a:rPr lang="fr-FR" dirty="0"/>
              <a:t>Titre du module</a:t>
            </a:r>
          </a:p>
        </p:txBody>
      </p:sp>
    </p:spTree>
    <p:extLst>
      <p:ext uri="{BB962C8B-B14F-4D97-AF65-F5344CB8AC3E}">
        <p14:creationId xmlns:p14="http://schemas.microsoft.com/office/powerpoint/2010/main" val="17539260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numéro de diapositive 14">
            <a:extLst>
              <a:ext uri="{FF2B5EF4-FFF2-40B4-BE49-F238E27FC236}">
                <a16:creationId xmlns:a16="http://schemas.microsoft.com/office/drawing/2014/main" id="{12C0400D-777E-41E4-8616-8D29DF8EBB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8BEB50-8473-46A5-A360-1A11644BEBFE}" type="slidenum">
              <a:rPr lang="fr-FR" altLang="fr-FR"/>
              <a:pPr/>
              <a:t>‹N°›</a:t>
            </a:fld>
            <a:endParaRPr lang="fr-FR" altLang="fr-FR"/>
          </a:p>
        </p:txBody>
      </p:sp>
      <p:sp>
        <p:nvSpPr>
          <p:cNvPr id="9" name="Espace réservé du texte 8"/>
          <p:cNvSpPr>
            <a:spLocks noGrp="1"/>
          </p:cNvSpPr>
          <p:nvPr>
            <p:ph type="body" sz="quarter" idx="14" hasCustomPrompt="1"/>
          </p:nvPr>
        </p:nvSpPr>
        <p:spPr>
          <a:xfrm>
            <a:off x="570756" y="130629"/>
            <a:ext cx="9180462" cy="695004"/>
          </a:xfrm>
        </p:spPr>
        <p:txBody>
          <a:bodyPr/>
          <a:lstStyle>
            <a:lvl1pPr marL="0" indent="0">
              <a:buNone/>
              <a:defRPr sz="4672">
                <a:solidFill>
                  <a:srgbClr val="0BBBEF"/>
                </a:solidFill>
              </a:defRPr>
            </a:lvl1pPr>
          </a:lstStyle>
          <a:p>
            <a:pPr lvl="0"/>
            <a:r>
              <a:rPr lang="fr-FR" dirty="0"/>
              <a:t>Titre 2</a:t>
            </a:r>
          </a:p>
        </p:txBody>
      </p:sp>
      <p:sp>
        <p:nvSpPr>
          <p:cNvPr id="15" name="Espace réservé du texte 14"/>
          <p:cNvSpPr>
            <a:spLocks noGrp="1"/>
          </p:cNvSpPr>
          <p:nvPr>
            <p:ph type="body" sz="quarter" idx="15" hasCustomPrompt="1"/>
          </p:nvPr>
        </p:nvSpPr>
        <p:spPr>
          <a:xfrm>
            <a:off x="570756" y="973667"/>
            <a:ext cx="9180462" cy="5214862"/>
          </a:xfrm>
        </p:spPr>
        <p:txBody>
          <a:bodyPr/>
          <a:lstStyle>
            <a:lvl1pPr marL="0" indent="0">
              <a:buNone/>
              <a:defRPr sz="3250">
                <a:solidFill>
                  <a:schemeClr val="tx1"/>
                </a:solidFill>
                <a:latin typeface="+mj-lt"/>
              </a:defRPr>
            </a:lvl1pPr>
            <a:lvl2pPr>
              <a:defRPr sz="2194">
                <a:latin typeface="+mj-lt"/>
              </a:defRPr>
            </a:lvl2pPr>
            <a:lvl3pPr>
              <a:defRPr sz="2194">
                <a:latin typeface="+mj-lt"/>
              </a:defRPr>
            </a:lvl3pPr>
            <a:lvl4pPr>
              <a:defRPr sz="2194">
                <a:latin typeface="+mj-lt"/>
              </a:defRPr>
            </a:lvl4pPr>
            <a:lvl5pPr>
              <a:defRPr sz="2194">
                <a:latin typeface="+mj-lt"/>
              </a:defRPr>
            </a:lvl5pPr>
          </a:lstStyle>
          <a:p>
            <a:pPr lvl="0"/>
            <a:r>
              <a:rPr lang="fr-FR" dirty="0"/>
              <a:t>Texte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9970015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9464874" y="6635750"/>
            <a:ext cx="417909" cy="107951"/>
          </a:xfrm>
          <a:prstGeom prst="rect">
            <a:avLst/>
          </a:prstGeom>
        </p:spPr>
        <p:txBody>
          <a:bodyPr anchor="ctr"/>
          <a:lstStyle>
            <a:lvl1pPr>
              <a:defRPr sz="1463" b="1">
                <a:latin typeface="+mj-lt"/>
              </a:defRPr>
            </a:lvl1pPr>
          </a:lstStyle>
          <a:p>
            <a:fld id="{B2C54E92-5F56-4710-B19F-642FD6F9A8F8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1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7003529" y="6451552"/>
            <a:ext cx="1965722" cy="236167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13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02196" y="6438760"/>
            <a:ext cx="4478116" cy="248959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sz="quarter" idx="10" hasCustomPrompt="1"/>
          </p:nvPr>
        </p:nvSpPr>
        <p:spPr>
          <a:xfrm>
            <a:off x="6164164" y="365125"/>
            <a:ext cx="3196233" cy="5766254"/>
          </a:xfrm>
          <a:pattFill prst="wdDnDiag">
            <a:fgClr>
              <a:schemeClr val="accent1">
                <a:lumMod val="60000"/>
                <a:lumOff val="40000"/>
              </a:schemeClr>
            </a:fgClr>
            <a:bgClr>
              <a:schemeClr val="bg1"/>
            </a:bgClr>
          </a:pattFill>
          <a:ln w="101600">
            <a:solidFill>
              <a:schemeClr val="accent1"/>
            </a:solidFill>
          </a:ln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r-FR" dirty="0"/>
              <a:t>Insérer une image</a:t>
            </a:r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1" hasCustomPrompt="1"/>
          </p:nvPr>
        </p:nvSpPr>
        <p:spPr>
          <a:xfrm>
            <a:off x="383084" y="371248"/>
            <a:ext cx="5537299" cy="814388"/>
          </a:xfrm>
        </p:spPr>
        <p:txBody>
          <a:bodyPr/>
          <a:lstStyle>
            <a:lvl1pPr>
              <a:defRPr sz="4672">
                <a:solidFill>
                  <a:srgbClr val="0BBBEF"/>
                </a:solidFill>
              </a:defRPr>
            </a:lvl1pPr>
          </a:lstStyle>
          <a:p>
            <a:pPr lvl="0"/>
            <a:r>
              <a:rPr lang="fr-FR" dirty="0"/>
              <a:t>Titre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2" hasCustomPrompt="1"/>
          </p:nvPr>
        </p:nvSpPr>
        <p:spPr>
          <a:xfrm>
            <a:off x="383084" y="1383847"/>
            <a:ext cx="5537299" cy="4747532"/>
          </a:xfrm>
        </p:spPr>
        <p:txBody>
          <a:bodyPr/>
          <a:lstStyle>
            <a:lvl2pPr marL="185760" indent="0">
              <a:buNone/>
              <a:defRPr sz="2194"/>
            </a:lvl2pPr>
            <a:lvl3pPr>
              <a:defRPr sz="2194"/>
            </a:lvl3pPr>
            <a:lvl4pPr>
              <a:defRPr sz="2194"/>
            </a:lvl4pPr>
            <a:lvl5pPr>
              <a:defRPr sz="2194"/>
            </a:lvl5pPr>
          </a:lstStyle>
          <a:p>
            <a:pPr lvl="1"/>
            <a:r>
              <a:rPr lang="fr-FR" dirty="0"/>
              <a:t>TEXTE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41189681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9464874" y="6635750"/>
            <a:ext cx="417909" cy="107951"/>
          </a:xfrm>
          <a:prstGeom prst="rect">
            <a:avLst/>
          </a:prstGeom>
        </p:spPr>
        <p:txBody>
          <a:bodyPr anchor="ctr"/>
          <a:lstStyle>
            <a:lvl1pPr>
              <a:defRPr sz="1463" b="1">
                <a:latin typeface="+mj-lt"/>
              </a:defRPr>
            </a:lvl1pPr>
          </a:lstStyle>
          <a:p>
            <a:fld id="{B2C54E92-5F56-4710-B19F-642FD6F9A8F8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1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7003529" y="6451552"/>
            <a:ext cx="1965722" cy="236167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13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02196" y="6438760"/>
            <a:ext cx="4478116" cy="248959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12" name="Espace réservé pour une image  2"/>
          <p:cNvSpPr>
            <a:spLocks noGrp="1"/>
          </p:cNvSpPr>
          <p:nvPr>
            <p:ph type="pic" sz="quarter" idx="10" hasCustomPrompt="1"/>
          </p:nvPr>
        </p:nvSpPr>
        <p:spPr>
          <a:xfrm>
            <a:off x="243781" y="365125"/>
            <a:ext cx="3196233" cy="5421313"/>
          </a:xfrm>
          <a:pattFill prst="wdDnDiag">
            <a:fgClr>
              <a:schemeClr val="accent1">
                <a:lumMod val="60000"/>
                <a:lumOff val="40000"/>
              </a:schemeClr>
            </a:fgClr>
            <a:bgClr>
              <a:schemeClr val="bg1"/>
            </a:bgClr>
          </a:pattFill>
          <a:ln w="101600">
            <a:solidFill>
              <a:schemeClr val="accent1"/>
            </a:solidFill>
          </a:ln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r-FR" dirty="0"/>
              <a:t>Insérer une image</a:t>
            </a:r>
          </a:p>
        </p:txBody>
      </p:sp>
      <p:sp>
        <p:nvSpPr>
          <p:cNvPr id="15" name="Espace réservé du texte 5"/>
          <p:cNvSpPr>
            <a:spLocks noGrp="1"/>
          </p:cNvSpPr>
          <p:nvPr>
            <p:ph type="body" sz="quarter" idx="11"/>
          </p:nvPr>
        </p:nvSpPr>
        <p:spPr>
          <a:xfrm>
            <a:off x="3749576" y="330043"/>
            <a:ext cx="5862340" cy="814388"/>
          </a:xfrm>
        </p:spPr>
        <p:txBody>
          <a:bodyPr/>
          <a:lstStyle/>
          <a:p>
            <a:pPr lvl="0"/>
            <a:r>
              <a:rPr lang="fr-FR" dirty="0"/>
              <a:t>Modifier les styles du texte du masque</a:t>
            </a:r>
          </a:p>
        </p:txBody>
      </p:sp>
      <p:sp>
        <p:nvSpPr>
          <p:cNvPr id="16" name="Espace réservé du texte 13"/>
          <p:cNvSpPr>
            <a:spLocks noGrp="1"/>
          </p:cNvSpPr>
          <p:nvPr>
            <p:ph type="body" sz="quarter" idx="12" hasCustomPrompt="1"/>
          </p:nvPr>
        </p:nvSpPr>
        <p:spPr>
          <a:xfrm>
            <a:off x="3749576" y="1569584"/>
            <a:ext cx="5862340" cy="3914775"/>
          </a:xfrm>
        </p:spPr>
        <p:txBody>
          <a:bodyPr/>
          <a:lstStyle/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16434859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9464874" y="6635750"/>
            <a:ext cx="417909" cy="107951"/>
          </a:xfrm>
          <a:prstGeom prst="rect">
            <a:avLst/>
          </a:prstGeom>
        </p:spPr>
        <p:txBody>
          <a:bodyPr anchor="ctr"/>
          <a:lstStyle>
            <a:lvl1pPr>
              <a:defRPr sz="1463" b="1">
                <a:latin typeface="+mj-lt"/>
              </a:defRPr>
            </a:lvl1pPr>
          </a:lstStyle>
          <a:p>
            <a:fld id="{B2C54E92-5F56-4710-B19F-642FD6F9A8F8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1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7003529" y="6451552"/>
            <a:ext cx="1965722" cy="236167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13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02196" y="6438760"/>
            <a:ext cx="4478116" cy="248959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17" name="Shape 116"/>
          <p:cNvSpPr/>
          <p:nvPr userDrawn="1"/>
        </p:nvSpPr>
        <p:spPr>
          <a:xfrm>
            <a:off x="65609" y="1970963"/>
            <a:ext cx="2755602" cy="4168580"/>
          </a:xfrm>
          <a:prstGeom prst="rect">
            <a:avLst/>
          </a:prstGeom>
          <a:solidFill>
            <a:srgbClr val="0091A7"/>
          </a:solidFill>
          <a:ln w="12700">
            <a:miter lim="400000"/>
          </a:ln>
        </p:spPr>
        <p:txBody>
          <a:bodyPr lIns="20638" tIns="20638" rIns="20638" bIns="20638" anchor="ctr"/>
          <a:lstStyle/>
          <a:p>
            <a:pPr>
              <a:defRPr sz="3200">
                <a:solidFill>
                  <a:srgbClr val="FFFFFF"/>
                </a:solidFill>
              </a:defRPr>
            </a:pPr>
            <a:endParaRPr sz="1300"/>
          </a:p>
        </p:txBody>
      </p:sp>
      <p:sp>
        <p:nvSpPr>
          <p:cNvPr id="18" name="Shape 117"/>
          <p:cNvSpPr/>
          <p:nvPr userDrawn="1"/>
        </p:nvSpPr>
        <p:spPr>
          <a:xfrm>
            <a:off x="2886821" y="274138"/>
            <a:ext cx="1312192" cy="3661802"/>
          </a:xfrm>
          <a:prstGeom prst="rect">
            <a:avLst/>
          </a:prstGeom>
          <a:solidFill>
            <a:srgbClr val="0091A7"/>
          </a:solidFill>
          <a:ln w="12700">
            <a:miter lim="400000"/>
          </a:ln>
        </p:spPr>
        <p:txBody>
          <a:bodyPr lIns="20638" tIns="20638" rIns="20638" bIns="20638" anchor="ctr"/>
          <a:lstStyle/>
          <a:p>
            <a:pPr>
              <a:defRPr sz="3200">
                <a:solidFill>
                  <a:srgbClr val="FFFFFF"/>
                </a:solidFill>
              </a:defRPr>
            </a:pPr>
            <a:endParaRPr sz="1300"/>
          </a:p>
        </p:txBody>
      </p:sp>
      <p:sp>
        <p:nvSpPr>
          <p:cNvPr id="21" name="Espace réservé pour une image  2"/>
          <p:cNvSpPr>
            <a:spLocks noGrp="1"/>
          </p:cNvSpPr>
          <p:nvPr>
            <p:ph type="pic" sz="quarter" idx="13" hasCustomPrompt="1"/>
          </p:nvPr>
        </p:nvSpPr>
        <p:spPr>
          <a:xfrm>
            <a:off x="65610" y="274138"/>
            <a:ext cx="2755602" cy="1585149"/>
          </a:xfrm>
          <a:pattFill prst="wdDnDiag">
            <a:fgClr>
              <a:schemeClr val="accent1">
                <a:lumMod val="60000"/>
                <a:lumOff val="40000"/>
              </a:schemeClr>
            </a:fgClr>
            <a:bgClr>
              <a:schemeClr val="bg1"/>
            </a:bgClr>
          </a:pattFill>
          <a:ln w="101600">
            <a:solidFill>
              <a:schemeClr val="accent1"/>
            </a:solidFill>
          </a:ln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r-FR" dirty="0"/>
              <a:t>Insérer une image</a:t>
            </a:r>
          </a:p>
        </p:txBody>
      </p:sp>
      <p:sp>
        <p:nvSpPr>
          <p:cNvPr id="22" name="Espace réservé pour une image  2"/>
          <p:cNvSpPr>
            <a:spLocks noGrp="1"/>
          </p:cNvSpPr>
          <p:nvPr>
            <p:ph type="pic" sz="quarter" idx="14" hasCustomPrompt="1"/>
          </p:nvPr>
        </p:nvSpPr>
        <p:spPr>
          <a:xfrm>
            <a:off x="2886821" y="4057650"/>
            <a:ext cx="1312192" cy="2081893"/>
          </a:xfrm>
          <a:pattFill prst="wdDnDiag">
            <a:fgClr>
              <a:schemeClr val="accent1">
                <a:lumMod val="60000"/>
                <a:lumOff val="40000"/>
              </a:schemeClr>
            </a:fgClr>
            <a:bgClr>
              <a:schemeClr val="bg1"/>
            </a:bgClr>
          </a:pattFill>
          <a:ln w="101600">
            <a:solidFill>
              <a:srgbClr val="0BBBEF"/>
            </a:solidFill>
          </a:ln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r-FR" dirty="0"/>
              <a:t>Insérer une image</a:t>
            </a:r>
          </a:p>
        </p:txBody>
      </p:sp>
      <p:sp>
        <p:nvSpPr>
          <p:cNvPr id="24" name="Espace réservé du texte 5"/>
          <p:cNvSpPr>
            <a:spLocks noGrp="1"/>
          </p:cNvSpPr>
          <p:nvPr>
            <p:ph type="body" sz="quarter" idx="15"/>
          </p:nvPr>
        </p:nvSpPr>
        <p:spPr>
          <a:xfrm>
            <a:off x="4575721" y="274138"/>
            <a:ext cx="5016578" cy="569363"/>
          </a:xfrm>
        </p:spPr>
        <p:txBody>
          <a:bodyPr/>
          <a:lstStyle/>
          <a:p>
            <a:pPr lvl="0"/>
            <a:r>
              <a:rPr lang="fr-FR" dirty="0"/>
              <a:t>Modifier les styles du texte du masque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6" hasCustomPrompt="1"/>
          </p:nvPr>
        </p:nvSpPr>
        <p:spPr>
          <a:xfrm>
            <a:off x="4575721" y="1775362"/>
            <a:ext cx="5016202" cy="3928526"/>
          </a:xfrm>
        </p:spPr>
        <p:txBody>
          <a:bodyPr/>
          <a:lstStyle/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7" name="Espace réservé du texte 6"/>
          <p:cNvSpPr>
            <a:spLocks noGrp="1"/>
          </p:cNvSpPr>
          <p:nvPr>
            <p:ph type="body" sz="quarter" idx="17"/>
          </p:nvPr>
        </p:nvSpPr>
        <p:spPr>
          <a:xfrm>
            <a:off x="326330" y="2618582"/>
            <a:ext cx="1992809" cy="858910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fr-FR" dirty="0"/>
              <a:t>Modifier les styles du texte du masque</a:t>
            </a:r>
          </a:p>
        </p:txBody>
      </p:sp>
      <p:sp>
        <p:nvSpPr>
          <p:cNvPr id="26" name="Espace réservé du texte 25"/>
          <p:cNvSpPr>
            <a:spLocks noGrp="1"/>
          </p:cNvSpPr>
          <p:nvPr>
            <p:ph type="body" sz="quarter" idx="18" hasCustomPrompt="1"/>
          </p:nvPr>
        </p:nvSpPr>
        <p:spPr>
          <a:xfrm>
            <a:off x="330569" y="4970044"/>
            <a:ext cx="2037308" cy="1169500"/>
          </a:xfrm>
        </p:spPr>
        <p:txBody>
          <a:bodyPr/>
          <a:lstStyle>
            <a:lvl2pPr algn="ctr">
              <a:defRPr>
                <a:solidFill>
                  <a:schemeClr val="bg1"/>
                </a:solidFill>
              </a:defRPr>
            </a:lvl2pPr>
            <a:lvl3pPr algn="ctr">
              <a:defRPr>
                <a:solidFill>
                  <a:schemeClr val="bg1"/>
                </a:solidFill>
              </a:defRPr>
            </a:lvl3pPr>
            <a:lvl4pPr algn="ctr">
              <a:defRPr>
                <a:solidFill>
                  <a:schemeClr val="bg1"/>
                </a:solidFill>
              </a:defRPr>
            </a:lvl4pPr>
            <a:lvl5pPr algn="ctr">
              <a:defRPr>
                <a:solidFill>
                  <a:schemeClr val="bg1"/>
                </a:solidFill>
              </a:defRPr>
            </a:lvl5pPr>
          </a:lstStyle>
          <a:p>
            <a:pPr lvl="1"/>
            <a:r>
              <a:rPr lang="fr-FR" dirty="0"/>
              <a:t>Deuxième niveau</a:t>
            </a:r>
          </a:p>
          <a:p>
            <a:pPr lvl="2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309757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9464874" y="6635750"/>
            <a:ext cx="417909" cy="107951"/>
          </a:xfrm>
          <a:prstGeom prst="rect">
            <a:avLst/>
          </a:prstGeom>
        </p:spPr>
        <p:txBody>
          <a:bodyPr anchor="ctr"/>
          <a:lstStyle>
            <a:lvl1pPr>
              <a:defRPr sz="1463" b="1">
                <a:latin typeface="+mj-lt"/>
              </a:defRPr>
            </a:lvl1pPr>
          </a:lstStyle>
          <a:p>
            <a:fld id="{B2C54E92-5F56-4710-B19F-642FD6F9A8F8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1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7003529" y="6451552"/>
            <a:ext cx="1965722" cy="236167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13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02196" y="6438760"/>
            <a:ext cx="4478116" cy="248959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10" hasCustomPrompt="1"/>
          </p:nvPr>
        </p:nvSpPr>
        <p:spPr>
          <a:xfrm>
            <a:off x="495300" y="1526959"/>
            <a:ext cx="5662414" cy="4743213"/>
          </a:xfrm>
        </p:spPr>
        <p:txBody>
          <a:bodyPr/>
          <a:lstStyle/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495300" y="144398"/>
            <a:ext cx="9054703" cy="631097"/>
          </a:xfrm>
          <a:prstGeom prst="rect">
            <a:avLst/>
          </a:prstGeom>
        </p:spPr>
        <p:txBody>
          <a:bodyPr/>
          <a:lstStyle>
            <a:lvl1pPr>
              <a:defRPr sz="4672">
                <a:solidFill>
                  <a:schemeClr val="accent1"/>
                </a:solidFill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1"/>
          </p:nvPr>
        </p:nvSpPr>
        <p:spPr>
          <a:xfrm>
            <a:off x="495300" y="966110"/>
            <a:ext cx="9054703" cy="481013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lvl="0"/>
            <a:r>
              <a:rPr lang="fr-FR" dirty="0"/>
              <a:t>Modifier les styles du texte du masque</a:t>
            </a:r>
          </a:p>
        </p:txBody>
      </p:sp>
      <p:sp>
        <p:nvSpPr>
          <p:cNvPr id="58" name="Picture Placeholder 6"/>
          <p:cNvSpPr>
            <a:spLocks noGrp="1"/>
          </p:cNvSpPr>
          <p:nvPr>
            <p:ph type="pic" sz="quarter" idx="15"/>
          </p:nvPr>
        </p:nvSpPr>
        <p:spPr>
          <a:xfrm>
            <a:off x="6240135" y="1615711"/>
            <a:ext cx="3585378" cy="4412774"/>
          </a:xfrm>
          <a:prstGeom prst="ellipse">
            <a:avLst/>
          </a:prstGeom>
          <a:pattFill prst="wdUpDiag">
            <a:fgClr>
              <a:schemeClr val="bg1">
                <a:lumMod val="85000"/>
              </a:schemeClr>
            </a:fgClr>
            <a:bgClr>
              <a:schemeClr val="bg1"/>
            </a:bgClr>
          </a:pattFill>
          <a:ln w="38100">
            <a:solidFill>
              <a:srgbClr val="0BBBEF"/>
            </a:solidFill>
          </a:ln>
        </p:spPr>
      </p:sp>
    </p:spTree>
    <p:extLst>
      <p:ext uri="{BB962C8B-B14F-4D97-AF65-F5344CB8AC3E}">
        <p14:creationId xmlns:p14="http://schemas.microsoft.com/office/powerpoint/2010/main" val="18516229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426106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4876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1950"/>
            </a:lvl1pPr>
            <a:lvl2pPr marL="371521" indent="0" algn="ctr">
              <a:buNone/>
              <a:defRPr sz="1625"/>
            </a:lvl2pPr>
            <a:lvl3pPr marL="743041" indent="0" algn="ctr">
              <a:buNone/>
              <a:defRPr sz="1463"/>
            </a:lvl3pPr>
            <a:lvl4pPr marL="1114562" indent="0" algn="ctr">
              <a:buNone/>
              <a:defRPr sz="1300"/>
            </a:lvl4pPr>
            <a:lvl5pPr marL="1486083" indent="0" algn="ctr">
              <a:buNone/>
              <a:defRPr sz="1300"/>
            </a:lvl5pPr>
            <a:lvl6pPr marL="1857604" indent="0" algn="ctr">
              <a:buNone/>
              <a:defRPr sz="1300"/>
            </a:lvl6pPr>
            <a:lvl7pPr marL="2229124" indent="0" algn="ctr">
              <a:buNone/>
              <a:defRPr sz="1300"/>
            </a:lvl7pPr>
            <a:lvl8pPr marL="2600645" indent="0" algn="ctr">
              <a:buNone/>
              <a:defRPr sz="1300"/>
            </a:lvl8pPr>
            <a:lvl9pPr marL="2972166" indent="0" algn="ctr">
              <a:buNone/>
              <a:defRPr sz="13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21EFD-CD0E-4E65-BAAF-F7FCA42EA70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168757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Espace réservé du texte 2">
            <a:extLst>
              <a:ext uri="{FF2B5EF4-FFF2-40B4-BE49-F238E27FC236}">
                <a16:creationId xmlns:a16="http://schemas.microsoft.com/office/drawing/2014/main" id="{2AD89634-F755-4F77-84AD-C1CAB3E91F4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81038" y="364067"/>
            <a:ext cx="8543925" cy="58128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dirty="0"/>
              <a:t>Texte</a:t>
            </a:r>
          </a:p>
          <a:p>
            <a:pPr lvl="1"/>
            <a:r>
              <a:rPr lang="fr-FR" altLang="fr-FR" dirty="0"/>
              <a:t>Deuxième niveau</a:t>
            </a:r>
          </a:p>
          <a:p>
            <a:pPr lvl="2"/>
            <a:r>
              <a:rPr lang="fr-FR" altLang="fr-FR" dirty="0"/>
              <a:t>Troisième niveau</a:t>
            </a:r>
          </a:p>
          <a:p>
            <a:pPr lvl="3"/>
            <a:r>
              <a:rPr lang="fr-FR" altLang="fr-FR" dirty="0"/>
              <a:t>Quatrième niveau</a:t>
            </a:r>
          </a:p>
          <a:p>
            <a:pPr lvl="4"/>
            <a:r>
              <a:rPr lang="fr-FR" altLang="fr-FR" dirty="0"/>
              <a:t>Cinquième niveau</a:t>
            </a:r>
          </a:p>
        </p:txBody>
      </p:sp>
      <p:grpSp>
        <p:nvGrpSpPr>
          <p:cNvPr id="1028" name="Groupe 12">
            <a:extLst>
              <a:ext uri="{FF2B5EF4-FFF2-40B4-BE49-F238E27FC236}">
                <a16:creationId xmlns:a16="http://schemas.microsoft.com/office/drawing/2014/main" id="{8EAC0251-E042-4F3C-9AA2-2A6E75881CF2}"/>
              </a:ext>
            </a:extLst>
          </p:cNvPr>
          <p:cNvGrpSpPr>
            <a:grpSpLocks/>
          </p:cNvGrpSpPr>
          <p:nvPr/>
        </p:nvGrpSpPr>
        <p:grpSpPr bwMode="auto">
          <a:xfrm>
            <a:off x="8872190" y="6288088"/>
            <a:ext cx="1033810" cy="555625"/>
            <a:chOff x="21218144" y="12353924"/>
            <a:chExt cx="3165856" cy="1384035"/>
          </a:xfrm>
        </p:grpSpPr>
        <p:sp>
          <p:nvSpPr>
            <p:cNvPr id="11" name="Demi-cadre 10">
              <a:extLst>
                <a:ext uri="{FF2B5EF4-FFF2-40B4-BE49-F238E27FC236}">
                  <a16:creationId xmlns:a16="http://schemas.microsoft.com/office/drawing/2014/main" id="{314CAAF5-E80C-445C-962E-7AD2D96904B3}"/>
                </a:ext>
              </a:extLst>
            </p:cNvPr>
            <p:cNvSpPr/>
            <p:nvPr/>
          </p:nvSpPr>
          <p:spPr>
            <a:xfrm rot="8499085">
              <a:off x="21218144" y="12419172"/>
              <a:ext cx="1163249" cy="1318787"/>
            </a:xfrm>
            <a:custGeom>
              <a:avLst/>
              <a:gdLst>
                <a:gd name="connsiteX0" fmla="*/ 0 w 1902807"/>
                <a:gd name="connsiteY0" fmla="*/ 0 h 1904806"/>
                <a:gd name="connsiteX1" fmla="*/ 1902807 w 1902807"/>
                <a:gd name="connsiteY1" fmla="*/ 0 h 1904806"/>
                <a:gd name="connsiteX2" fmla="*/ 1269210 w 1902807"/>
                <a:gd name="connsiteY2" fmla="*/ 634263 h 1904806"/>
                <a:gd name="connsiteX3" fmla="*/ 634263 w 1902807"/>
                <a:gd name="connsiteY3" fmla="*/ 634263 h 1904806"/>
                <a:gd name="connsiteX4" fmla="*/ 634263 w 1902807"/>
                <a:gd name="connsiteY4" fmla="*/ 1269877 h 1904806"/>
                <a:gd name="connsiteX5" fmla="*/ 0 w 1902807"/>
                <a:gd name="connsiteY5" fmla="*/ 1904806 h 1904806"/>
                <a:gd name="connsiteX6" fmla="*/ 0 w 1902807"/>
                <a:gd name="connsiteY6" fmla="*/ 0 h 1904806"/>
                <a:gd name="connsiteX0" fmla="*/ 0 w 1840448"/>
                <a:gd name="connsiteY0" fmla="*/ 493094 h 2397900"/>
                <a:gd name="connsiteX1" fmla="*/ 1840448 w 1840448"/>
                <a:gd name="connsiteY1" fmla="*/ 0 h 2397900"/>
                <a:gd name="connsiteX2" fmla="*/ 1269210 w 1840448"/>
                <a:gd name="connsiteY2" fmla="*/ 1127357 h 2397900"/>
                <a:gd name="connsiteX3" fmla="*/ 634263 w 1840448"/>
                <a:gd name="connsiteY3" fmla="*/ 1127357 h 2397900"/>
                <a:gd name="connsiteX4" fmla="*/ 634263 w 1840448"/>
                <a:gd name="connsiteY4" fmla="*/ 1762971 h 2397900"/>
                <a:gd name="connsiteX5" fmla="*/ 0 w 1840448"/>
                <a:gd name="connsiteY5" fmla="*/ 2397900 h 2397900"/>
                <a:gd name="connsiteX6" fmla="*/ 0 w 1840448"/>
                <a:gd name="connsiteY6" fmla="*/ 493094 h 2397900"/>
                <a:gd name="connsiteX0" fmla="*/ 0 w 2535234"/>
                <a:gd name="connsiteY0" fmla="*/ 493094 h 2397900"/>
                <a:gd name="connsiteX1" fmla="*/ 1840448 w 2535234"/>
                <a:gd name="connsiteY1" fmla="*/ 0 h 2397900"/>
                <a:gd name="connsiteX2" fmla="*/ 2535234 w 2535234"/>
                <a:gd name="connsiteY2" fmla="*/ 527936 h 2397900"/>
                <a:gd name="connsiteX3" fmla="*/ 634263 w 2535234"/>
                <a:gd name="connsiteY3" fmla="*/ 1127357 h 2397900"/>
                <a:gd name="connsiteX4" fmla="*/ 634263 w 2535234"/>
                <a:gd name="connsiteY4" fmla="*/ 1762971 h 2397900"/>
                <a:gd name="connsiteX5" fmla="*/ 0 w 2535234"/>
                <a:gd name="connsiteY5" fmla="*/ 2397900 h 2397900"/>
                <a:gd name="connsiteX6" fmla="*/ 0 w 2535234"/>
                <a:gd name="connsiteY6" fmla="*/ 493094 h 2397900"/>
                <a:gd name="connsiteX0" fmla="*/ 0 w 2535234"/>
                <a:gd name="connsiteY0" fmla="*/ 493094 h 2397900"/>
                <a:gd name="connsiteX1" fmla="*/ 1840448 w 2535234"/>
                <a:gd name="connsiteY1" fmla="*/ 0 h 2397900"/>
                <a:gd name="connsiteX2" fmla="*/ 2535234 w 2535234"/>
                <a:gd name="connsiteY2" fmla="*/ 527936 h 2397900"/>
                <a:gd name="connsiteX3" fmla="*/ 590669 w 2535234"/>
                <a:gd name="connsiteY3" fmla="*/ 753523 h 2397900"/>
                <a:gd name="connsiteX4" fmla="*/ 634263 w 2535234"/>
                <a:gd name="connsiteY4" fmla="*/ 1762971 h 2397900"/>
                <a:gd name="connsiteX5" fmla="*/ 0 w 2535234"/>
                <a:gd name="connsiteY5" fmla="*/ 2397900 h 2397900"/>
                <a:gd name="connsiteX6" fmla="*/ 0 w 2535234"/>
                <a:gd name="connsiteY6" fmla="*/ 493094 h 2397900"/>
                <a:gd name="connsiteX0" fmla="*/ 0 w 2535234"/>
                <a:gd name="connsiteY0" fmla="*/ 493094 h 2397900"/>
                <a:gd name="connsiteX1" fmla="*/ 1840448 w 2535234"/>
                <a:gd name="connsiteY1" fmla="*/ 0 h 2397900"/>
                <a:gd name="connsiteX2" fmla="*/ 2535234 w 2535234"/>
                <a:gd name="connsiteY2" fmla="*/ 527936 h 2397900"/>
                <a:gd name="connsiteX3" fmla="*/ 664542 w 2535234"/>
                <a:gd name="connsiteY3" fmla="*/ 1012093 h 2397900"/>
                <a:gd name="connsiteX4" fmla="*/ 634263 w 2535234"/>
                <a:gd name="connsiteY4" fmla="*/ 1762971 h 2397900"/>
                <a:gd name="connsiteX5" fmla="*/ 0 w 2535234"/>
                <a:gd name="connsiteY5" fmla="*/ 2397900 h 2397900"/>
                <a:gd name="connsiteX6" fmla="*/ 0 w 2535234"/>
                <a:gd name="connsiteY6" fmla="*/ 493094 h 2397900"/>
                <a:gd name="connsiteX0" fmla="*/ 0 w 2535234"/>
                <a:gd name="connsiteY0" fmla="*/ 493094 h 2929993"/>
                <a:gd name="connsiteX1" fmla="*/ 1840448 w 2535234"/>
                <a:gd name="connsiteY1" fmla="*/ 0 h 2929993"/>
                <a:gd name="connsiteX2" fmla="*/ 2535234 w 2535234"/>
                <a:gd name="connsiteY2" fmla="*/ 527936 h 2929993"/>
                <a:gd name="connsiteX3" fmla="*/ 664542 w 2535234"/>
                <a:gd name="connsiteY3" fmla="*/ 1012093 h 2929993"/>
                <a:gd name="connsiteX4" fmla="*/ 624616 w 2535234"/>
                <a:gd name="connsiteY4" fmla="*/ 2929993 h 2929993"/>
                <a:gd name="connsiteX5" fmla="*/ 0 w 2535234"/>
                <a:gd name="connsiteY5" fmla="*/ 2397900 h 2929993"/>
                <a:gd name="connsiteX6" fmla="*/ 0 w 2535234"/>
                <a:gd name="connsiteY6" fmla="*/ 493094 h 2929993"/>
                <a:gd name="connsiteX0" fmla="*/ 49046 w 2584280"/>
                <a:gd name="connsiteY0" fmla="*/ 493094 h 2929993"/>
                <a:gd name="connsiteX1" fmla="*/ 1889494 w 2584280"/>
                <a:gd name="connsiteY1" fmla="*/ 0 h 2929993"/>
                <a:gd name="connsiteX2" fmla="*/ 2584280 w 2584280"/>
                <a:gd name="connsiteY2" fmla="*/ 527936 h 2929993"/>
                <a:gd name="connsiteX3" fmla="*/ 713588 w 2584280"/>
                <a:gd name="connsiteY3" fmla="*/ 1012093 h 2929993"/>
                <a:gd name="connsiteX4" fmla="*/ 673662 w 2584280"/>
                <a:gd name="connsiteY4" fmla="*/ 2929993 h 2929993"/>
                <a:gd name="connsiteX5" fmla="*/ 0 w 2584280"/>
                <a:gd name="connsiteY5" fmla="*/ 2393904 h 2929993"/>
                <a:gd name="connsiteX6" fmla="*/ 49046 w 2584280"/>
                <a:gd name="connsiteY6" fmla="*/ 493094 h 29299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584280" h="2929993">
                  <a:moveTo>
                    <a:pt x="49046" y="493094"/>
                  </a:moveTo>
                  <a:lnTo>
                    <a:pt x="1889494" y="0"/>
                  </a:lnTo>
                  <a:lnTo>
                    <a:pt x="2584280" y="527936"/>
                  </a:lnTo>
                  <a:lnTo>
                    <a:pt x="713588" y="1012093"/>
                  </a:lnTo>
                  <a:lnTo>
                    <a:pt x="673662" y="2929993"/>
                  </a:lnTo>
                  <a:lnTo>
                    <a:pt x="0" y="2393904"/>
                  </a:lnTo>
                  <a:lnTo>
                    <a:pt x="49046" y="493094"/>
                  </a:lnTo>
                  <a:close/>
                </a:path>
              </a:pathLst>
            </a:cu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sz="536" kern="0">
                <a:solidFill>
                  <a:schemeClr val="tx1"/>
                </a:solidFill>
              </a:endParaRPr>
            </a:p>
          </p:txBody>
        </p:sp>
        <p:sp>
          <p:nvSpPr>
            <p:cNvPr id="12" name="Forme libre 11">
              <a:extLst>
                <a:ext uri="{FF2B5EF4-FFF2-40B4-BE49-F238E27FC236}">
                  <a16:creationId xmlns:a16="http://schemas.microsoft.com/office/drawing/2014/main" id="{DB298013-D6DD-48B4-90CA-3911E076031A}"/>
                </a:ext>
              </a:extLst>
            </p:cNvPr>
            <p:cNvSpPr/>
            <p:nvPr/>
          </p:nvSpPr>
          <p:spPr>
            <a:xfrm>
              <a:off x="22249072" y="12353924"/>
              <a:ext cx="2134928" cy="1362287"/>
            </a:xfrm>
            <a:custGeom>
              <a:avLst/>
              <a:gdLst>
                <a:gd name="connsiteX0" fmla="*/ 13648 w 4844955"/>
                <a:gd name="connsiteY0" fmla="*/ 0 h 3091218"/>
                <a:gd name="connsiteX1" fmla="*/ 4844955 w 4844955"/>
                <a:gd name="connsiteY1" fmla="*/ 0 h 3091218"/>
                <a:gd name="connsiteX2" fmla="*/ 4844955 w 4844955"/>
                <a:gd name="connsiteY2" fmla="*/ 3091218 h 3091218"/>
                <a:gd name="connsiteX3" fmla="*/ 0 w 4844955"/>
                <a:gd name="connsiteY3" fmla="*/ 3091218 h 3091218"/>
                <a:gd name="connsiteX4" fmla="*/ 1153236 w 4844955"/>
                <a:gd name="connsiteY4" fmla="*/ 1542197 h 3091218"/>
                <a:gd name="connsiteX5" fmla="*/ 13648 w 4844955"/>
                <a:gd name="connsiteY5" fmla="*/ 0 h 3091218"/>
                <a:gd name="connsiteX0" fmla="*/ 4550 w 4844955"/>
                <a:gd name="connsiteY0" fmla="*/ 13648 h 3091218"/>
                <a:gd name="connsiteX1" fmla="*/ 4844955 w 4844955"/>
                <a:gd name="connsiteY1" fmla="*/ 0 h 3091218"/>
                <a:gd name="connsiteX2" fmla="*/ 4844955 w 4844955"/>
                <a:gd name="connsiteY2" fmla="*/ 3091218 h 3091218"/>
                <a:gd name="connsiteX3" fmla="*/ 0 w 4844955"/>
                <a:gd name="connsiteY3" fmla="*/ 3091218 h 3091218"/>
                <a:gd name="connsiteX4" fmla="*/ 1153236 w 4844955"/>
                <a:gd name="connsiteY4" fmla="*/ 1542197 h 3091218"/>
                <a:gd name="connsiteX5" fmla="*/ 4550 w 4844955"/>
                <a:gd name="connsiteY5" fmla="*/ 13648 h 3091218"/>
                <a:gd name="connsiteX0" fmla="*/ 4550 w 4844955"/>
                <a:gd name="connsiteY0" fmla="*/ 4550 h 3091218"/>
                <a:gd name="connsiteX1" fmla="*/ 4844955 w 4844955"/>
                <a:gd name="connsiteY1" fmla="*/ 0 h 3091218"/>
                <a:gd name="connsiteX2" fmla="*/ 4844955 w 4844955"/>
                <a:gd name="connsiteY2" fmla="*/ 3091218 h 3091218"/>
                <a:gd name="connsiteX3" fmla="*/ 0 w 4844955"/>
                <a:gd name="connsiteY3" fmla="*/ 3091218 h 3091218"/>
                <a:gd name="connsiteX4" fmla="*/ 1153236 w 4844955"/>
                <a:gd name="connsiteY4" fmla="*/ 1542197 h 3091218"/>
                <a:gd name="connsiteX5" fmla="*/ 4550 w 4844955"/>
                <a:gd name="connsiteY5" fmla="*/ 4550 h 30912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844955" h="3091218">
                  <a:moveTo>
                    <a:pt x="4550" y="4550"/>
                  </a:moveTo>
                  <a:lnTo>
                    <a:pt x="4844955" y="0"/>
                  </a:lnTo>
                  <a:lnTo>
                    <a:pt x="4844955" y="3091218"/>
                  </a:lnTo>
                  <a:lnTo>
                    <a:pt x="0" y="3091218"/>
                  </a:lnTo>
                  <a:lnTo>
                    <a:pt x="1153236" y="1542197"/>
                  </a:lnTo>
                  <a:lnTo>
                    <a:pt x="4550" y="4550"/>
                  </a:lnTo>
                  <a:close/>
                </a:path>
              </a:pathLst>
            </a:cu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sz="536" kern="0"/>
            </a:p>
          </p:txBody>
        </p:sp>
      </p:grpSp>
      <p:cxnSp>
        <p:nvCxnSpPr>
          <p:cNvPr id="15" name="Connecteur droit 14">
            <a:extLst>
              <a:ext uri="{FF2B5EF4-FFF2-40B4-BE49-F238E27FC236}">
                <a16:creationId xmlns:a16="http://schemas.microsoft.com/office/drawing/2014/main" id="{D4434960-57C6-46DC-9E17-CD9C8689619B}"/>
              </a:ext>
            </a:extLst>
          </p:cNvPr>
          <p:cNvCxnSpPr>
            <a:stCxn id="11" idx="5"/>
          </p:cNvCxnSpPr>
          <p:nvPr/>
        </p:nvCxnSpPr>
        <p:spPr>
          <a:xfrm flipH="1">
            <a:off x="0" y="6302375"/>
            <a:ext cx="9126290" cy="11113"/>
          </a:xfrm>
          <a:prstGeom prst="line">
            <a:avLst/>
          </a:prstGeom>
          <a:ln w="31750" cap="rnd" cmpd="sng"/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1030" name="Espace réservé du numéro de diapositive 5">
            <a:extLst>
              <a:ext uri="{FF2B5EF4-FFF2-40B4-BE49-F238E27FC236}">
                <a16:creationId xmlns:a16="http://schemas.microsoft.com/office/drawing/2014/main" id="{187F590A-C461-4B7A-AB7E-324F62024C1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 bwMode="auto">
          <a:xfrm>
            <a:off x="9464874" y="6635750"/>
            <a:ext cx="417909" cy="10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>
              <a:defRPr sz="1463" b="1">
                <a:latin typeface="Poppins" pitchFamily="50" charset="0"/>
              </a:defRPr>
            </a:lvl1pPr>
          </a:lstStyle>
          <a:p>
            <a:fld id="{AF973212-F7A1-4FDB-A9E3-07F3CF1713BB}" type="slidenum">
              <a:rPr lang="fr-FR" altLang="fr-FR"/>
              <a:pPr/>
              <a:t>‹N°›</a:t>
            </a:fld>
            <a:endParaRPr lang="fr-FR" altLang="fr-FR"/>
          </a:p>
        </p:txBody>
      </p:sp>
      <p:sp>
        <p:nvSpPr>
          <p:cNvPr id="1031" name="Espace réservé de la date 3">
            <a:extLst>
              <a:ext uri="{FF2B5EF4-FFF2-40B4-BE49-F238E27FC236}">
                <a16:creationId xmlns:a16="http://schemas.microsoft.com/office/drawing/2014/main" id="{A6EDF4BD-100C-4ADA-8CBA-B46B9F0BAEFF}"/>
              </a:ext>
            </a:extLst>
          </p:cNvPr>
          <p:cNvSpPr>
            <a:spLocks noGrp="1"/>
          </p:cNvSpPr>
          <p:nvPr>
            <p:ph type="dt" sz="half" idx="2"/>
          </p:nvPr>
        </p:nvSpPr>
        <p:spPr bwMode="auto">
          <a:xfrm>
            <a:off x="7003207" y="6451600"/>
            <a:ext cx="1965722" cy="2357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>
              <a:defRPr>
                <a:solidFill>
                  <a:schemeClr val="tx1"/>
                </a:solidFill>
              </a:defRPr>
            </a:lvl1pPr>
          </a:lstStyle>
          <a:p>
            <a:endParaRPr lang="fr-FR" altLang="fr-FR"/>
          </a:p>
        </p:txBody>
      </p:sp>
      <p:sp>
        <p:nvSpPr>
          <p:cNvPr id="1032" name="Espace réservé du pied de page 4">
            <a:extLst>
              <a:ext uri="{FF2B5EF4-FFF2-40B4-BE49-F238E27FC236}">
                <a16:creationId xmlns:a16="http://schemas.microsoft.com/office/drawing/2014/main" id="{506CF102-4B2F-4771-ABE4-338EE88AC1A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 bwMode="auto">
          <a:xfrm>
            <a:off x="2502297" y="6438900"/>
            <a:ext cx="4477693" cy="248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>
              <a:defRPr>
                <a:solidFill>
                  <a:schemeClr val="tx1"/>
                </a:solidFill>
              </a:defRPr>
            </a:lvl1pPr>
          </a:lstStyle>
          <a:p>
            <a:endParaRPr lang="fr-FR" altLang="fr-FR"/>
          </a:p>
        </p:txBody>
      </p:sp>
      <p:pic>
        <p:nvPicPr>
          <p:cNvPr id="1034" name="Image 21">
            <a:extLst>
              <a:ext uri="{FF2B5EF4-FFF2-40B4-BE49-F238E27FC236}">
                <a16:creationId xmlns:a16="http://schemas.microsoft.com/office/drawing/2014/main" id="{4F070B83-A8B5-495F-97E7-C47B019955F3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9474" y="6515894"/>
            <a:ext cx="374699" cy="234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5" name="Image 22">
            <a:extLst>
              <a:ext uri="{FF2B5EF4-FFF2-40B4-BE49-F238E27FC236}">
                <a16:creationId xmlns:a16="http://schemas.microsoft.com/office/drawing/2014/main" id="{464C72F3-0E6E-45B5-8BE1-F926189FAF27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0304" y="6546057"/>
            <a:ext cx="279896" cy="141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4" name="Groupe 13">
            <a:extLst>
              <a:ext uri="{FF2B5EF4-FFF2-40B4-BE49-F238E27FC236}">
                <a16:creationId xmlns:a16="http://schemas.microsoft.com/office/drawing/2014/main" id="{8692A4C9-F505-4841-9505-FEDEA2FEBB75}"/>
              </a:ext>
            </a:extLst>
          </p:cNvPr>
          <p:cNvGrpSpPr/>
          <p:nvPr userDrawn="1"/>
        </p:nvGrpSpPr>
        <p:grpSpPr>
          <a:xfrm>
            <a:off x="165521" y="6515894"/>
            <a:ext cx="514872" cy="210566"/>
            <a:chOff x="8664576" y="4273550"/>
            <a:chExt cx="1150937" cy="346075"/>
          </a:xfrm>
        </p:grpSpPr>
        <p:sp>
          <p:nvSpPr>
            <p:cNvPr id="16" name="Freeform 139">
              <a:extLst>
                <a:ext uri="{FF2B5EF4-FFF2-40B4-BE49-F238E27FC236}">
                  <a16:creationId xmlns:a16="http://schemas.microsoft.com/office/drawing/2014/main" id="{055DDA21-6DDE-45CC-B183-0FCDAA2F5CB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115426" y="4457700"/>
              <a:ext cx="100013" cy="101600"/>
            </a:xfrm>
            <a:custGeom>
              <a:avLst/>
              <a:gdLst>
                <a:gd name="T0" fmla="*/ 206 w 206"/>
                <a:gd name="T1" fmla="*/ 200 h 207"/>
                <a:gd name="T2" fmla="*/ 159 w 206"/>
                <a:gd name="T3" fmla="*/ 207 h 207"/>
                <a:gd name="T4" fmla="*/ 122 w 206"/>
                <a:gd name="T5" fmla="*/ 178 h 207"/>
                <a:gd name="T6" fmla="*/ 60 w 206"/>
                <a:gd name="T7" fmla="*/ 207 h 207"/>
                <a:gd name="T8" fmla="*/ 0 w 206"/>
                <a:gd name="T9" fmla="*/ 158 h 207"/>
                <a:gd name="T10" fmla="*/ 121 w 206"/>
                <a:gd name="T11" fmla="*/ 93 h 207"/>
                <a:gd name="T12" fmla="*/ 121 w 206"/>
                <a:gd name="T13" fmla="*/ 72 h 207"/>
                <a:gd name="T14" fmla="*/ 90 w 206"/>
                <a:gd name="T15" fmla="*/ 16 h 207"/>
                <a:gd name="T16" fmla="*/ 35 w 206"/>
                <a:gd name="T17" fmla="*/ 67 h 207"/>
                <a:gd name="T18" fmla="*/ 9 w 206"/>
                <a:gd name="T19" fmla="*/ 45 h 207"/>
                <a:gd name="T20" fmla="*/ 92 w 206"/>
                <a:gd name="T21" fmla="*/ 0 h 207"/>
                <a:gd name="T22" fmla="*/ 167 w 206"/>
                <a:gd name="T23" fmla="*/ 71 h 207"/>
                <a:gd name="T24" fmla="*/ 167 w 206"/>
                <a:gd name="T25" fmla="*/ 157 h 207"/>
                <a:gd name="T26" fmla="*/ 187 w 206"/>
                <a:gd name="T27" fmla="*/ 193 h 207"/>
                <a:gd name="T28" fmla="*/ 205 w 206"/>
                <a:gd name="T29" fmla="*/ 190 h 207"/>
                <a:gd name="T30" fmla="*/ 205 w 206"/>
                <a:gd name="T31" fmla="*/ 200 h 207"/>
                <a:gd name="T32" fmla="*/ 206 w 206"/>
                <a:gd name="T33" fmla="*/ 200 h 207"/>
                <a:gd name="T34" fmla="*/ 122 w 206"/>
                <a:gd name="T35" fmla="*/ 108 h 207"/>
                <a:gd name="T36" fmla="*/ 50 w 206"/>
                <a:gd name="T37" fmla="*/ 152 h 207"/>
                <a:gd name="T38" fmla="*/ 79 w 206"/>
                <a:gd name="T39" fmla="*/ 183 h 207"/>
                <a:gd name="T40" fmla="*/ 122 w 206"/>
                <a:gd name="T41" fmla="*/ 135 h 207"/>
                <a:gd name="T42" fmla="*/ 122 w 206"/>
                <a:gd name="T43" fmla="*/ 108 h 2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06" h="207">
                  <a:moveTo>
                    <a:pt x="206" y="200"/>
                  </a:moveTo>
                  <a:cubicBezTo>
                    <a:pt x="191" y="205"/>
                    <a:pt x="177" y="207"/>
                    <a:pt x="159" y="207"/>
                  </a:cubicBezTo>
                  <a:cubicBezTo>
                    <a:pt x="131" y="207"/>
                    <a:pt x="126" y="192"/>
                    <a:pt x="122" y="178"/>
                  </a:cubicBezTo>
                  <a:cubicBezTo>
                    <a:pt x="114" y="188"/>
                    <a:pt x="94" y="207"/>
                    <a:pt x="60" y="207"/>
                  </a:cubicBezTo>
                  <a:cubicBezTo>
                    <a:pt x="29" y="207"/>
                    <a:pt x="0" y="186"/>
                    <a:pt x="0" y="158"/>
                  </a:cubicBezTo>
                  <a:cubicBezTo>
                    <a:pt x="0" y="98"/>
                    <a:pt x="94" y="95"/>
                    <a:pt x="121" y="93"/>
                  </a:cubicBezTo>
                  <a:lnTo>
                    <a:pt x="121" y="72"/>
                  </a:lnTo>
                  <a:cubicBezTo>
                    <a:pt x="121" y="48"/>
                    <a:pt x="121" y="16"/>
                    <a:pt x="90" y="16"/>
                  </a:cubicBezTo>
                  <a:cubicBezTo>
                    <a:pt x="45" y="16"/>
                    <a:pt x="76" y="67"/>
                    <a:pt x="35" y="67"/>
                  </a:cubicBezTo>
                  <a:cubicBezTo>
                    <a:pt x="22" y="67"/>
                    <a:pt x="9" y="60"/>
                    <a:pt x="9" y="45"/>
                  </a:cubicBezTo>
                  <a:cubicBezTo>
                    <a:pt x="9" y="13"/>
                    <a:pt x="55" y="0"/>
                    <a:pt x="92" y="0"/>
                  </a:cubicBezTo>
                  <a:cubicBezTo>
                    <a:pt x="150" y="0"/>
                    <a:pt x="167" y="21"/>
                    <a:pt x="167" y="71"/>
                  </a:cubicBezTo>
                  <a:lnTo>
                    <a:pt x="167" y="157"/>
                  </a:lnTo>
                  <a:cubicBezTo>
                    <a:pt x="167" y="183"/>
                    <a:pt x="172" y="193"/>
                    <a:pt x="187" y="193"/>
                  </a:cubicBezTo>
                  <a:cubicBezTo>
                    <a:pt x="194" y="193"/>
                    <a:pt x="199" y="191"/>
                    <a:pt x="205" y="190"/>
                  </a:cubicBezTo>
                  <a:lnTo>
                    <a:pt x="205" y="200"/>
                  </a:lnTo>
                  <a:lnTo>
                    <a:pt x="206" y="200"/>
                  </a:lnTo>
                  <a:close/>
                  <a:moveTo>
                    <a:pt x="122" y="108"/>
                  </a:moveTo>
                  <a:cubicBezTo>
                    <a:pt x="105" y="108"/>
                    <a:pt x="50" y="111"/>
                    <a:pt x="50" y="152"/>
                  </a:cubicBezTo>
                  <a:cubicBezTo>
                    <a:pt x="50" y="168"/>
                    <a:pt x="60" y="183"/>
                    <a:pt x="79" y="183"/>
                  </a:cubicBezTo>
                  <a:cubicBezTo>
                    <a:pt x="105" y="183"/>
                    <a:pt x="122" y="166"/>
                    <a:pt x="122" y="135"/>
                  </a:cubicBezTo>
                  <a:lnTo>
                    <a:pt x="122" y="108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536"/>
            </a:p>
          </p:txBody>
        </p:sp>
        <p:sp>
          <p:nvSpPr>
            <p:cNvPr id="17" name="Freeform 140">
              <a:extLst>
                <a:ext uri="{FF2B5EF4-FFF2-40B4-BE49-F238E27FC236}">
                  <a16:creationId xmlns:a16="http://schemas.microsoft.com/office/drawing/2014/main" id="{197D168D-2C0F-4353-A8FB-14A006B4506D}"/>
                </a:ext>
              </a:extLst>
            </p:cNvPr>
            <p:cNvSpPr>
              <a:spLocks/>
            </p:cNvSpPr>
            <p:nvPr/>
          </p:nvSpPr>
          <p:spPr bwMode="auto">
            <a:xfrm>
              <a:off x="9239251" y="4457700"/>
              <a:ext cx="119063" cy="100013"/>
            </a:xfrm>
            <a:custGeom>
              <a:avLst/>
              <a:gdLst>
                <a:gd name="T0" fmla="*/ 0 w 245"/>
                <a:gd name="T1" fmla="*/ 193 h 203"/>
                <a:gd name="T2" fmla="*/ 33 w 245"/>
                <a:gd name="T3" fmla="*/ 156 h 203"/>
                <a:gd name="T4" fmla="*/ 33 w 245"/>
                <a:gd name="T5" fmla="*/ 55 h 203"/>
                <a:gd name="T6" fmla="*/ 0 w 245"/>
                <a:gd name="T7" fmla="*/ 20 h 203"/>
                <a:gd name="T8" fmla="*/ 0 w 245"/>
                <a:gd name="T9" fmla="*/ 10 h 203"/>
                <a:gd name="T10" fmla="*/ 80 w 245"/>
                <a:gd name="T11" fmla="*/ 0 h 203"/>
                <a:gd name="T12" fmla="*/ 80 w 245"/>
                <a:gd name="T13" fmla="*/ 51 h 203"/>
                <a:gd name="T14" fmla="*/ 81 w 245"/>
                <a:gd name="T15" fmla="*/ 51 h 203"/>
                <a:gd name="T16" fmla="*/ 156 w 245"/>
                <a:gd name="T17" fmla="*/ 0 h 203"/>
                <a:gd name="T18" fmla="*/ 211 w 245"/>
                <a:gd name="T19" fmla="*/ 57 h 203"/>
                <a:gd name="T20" fmla="*/ 211 w 245"/>
                <a:gd name="T21" fmla="*/ 156 h 203"/>
                <a:gd name="T22" fmla="*/ 245 w 245"/>
                <a:gd name="T23" fmla="*/ 193 h 203"/>
                <a:gd name="T24" fmla="*/ 245 w 245"/>
                <a:gd name="T25" fmla="*/ 203 h 203"/>
                <a:gd name="T26" fmla="*/ 131 w 245"/>
                <a:gd name="T27" fmla="*/ 203 h 203"/>
                <a:gd name="T28" fmla="*/ 131 w 245"/>
                <a:gd name="T29" fmla="*/ 193 h 203"/>
                <a:gd name="T30" fmla="*/ 165 w 245"/>
                <a:gd name="T31" fmla="*/ 156 h 203"/>
                <a:gd name="T32" fmla="*/ 165 w 245"/>
                <a:gd name="T33" fmla="*/ 92 h 203"/>
                <a:gd name="T34" fmla="*/ 136 w 245"/>
                <a:gd name="T35" fmla="*/ 26 h 203"/>
                <a:gd name="T36" fmla="*/ 81 w 245"/>
                <a:gd name="T37" fmla="*/ 97 h 203"/>
                <a:gd name="T38" fmla="*/ 81 w 245"/>
                <a:gd name="T39" fmla="*/ 155 h 203"/>
                <a:gd name="T40" fmla="*/ 115 w 245"/>
                <a:gd name="T41" fmla="*/ 192 h 203"/>
                <a:gd name="T42" fmla="*/ 115 w 245"/>
                <a:gd name="T43" fmla="*/ 202 h 203"/>
                <a:gd name="T44" fmla="*/ 0 w 245"/>
                <a:gd name="T45" fmla="*/ 202 h 203"/>
                <a:gd name="T46" fmla="*/ 0 w 245"/>
                <a:gd name="T47" fmla="*/ 193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45" h="203">
                  <a:moveTo>
                    <a:pt x="0" y="193"/>
                  </a:moveTo>
                  <a:cubicBezTo>
                    <a:pt x="26" y="193"/>
                    <a:pt x="33" y="186"/>
                    <a:pt x="33" y="156"/>
                  </a:cubicBezTo>
                  <a:lnTo>
                    <a:pt x="33" y="55"/>
                  </a:lnTo>
                  <a:cubicBezTo>
                    <a:pt x="33" y="23"/>
                    <a:pt x="17" y="20"/>
                    <a:pt x="0" y="20"/>
                  </a:cubicBezTo>
                  <a:lnTo>
                    <a:pt x="0" y="10"/>
                  </a:lnTo>
                  <a:lnTo>
                    <a:pt x="80" y="0"/>
                  </a:lnTo>
                  <a:lnTo>
                    <a:pt x="80" y="51"/>
                  </a:lnTo>
                  <a:lnTo>
                    <a:pt x="81" y="51"/>
                  </a:lnTo>
                  <a:cubicBezTo>
                    <a:pt x="91" y="33"/>
                    <a:pt x="112" y="0"/>
                    <a:pt x="156" y="0"/>
                  </a:cubicBezTo>
                  <a:cubicBezTo>
                    <a:pt x="202" y="0"/>
                    <a:pt x="211" y="25"/>
                    <a:pt x="211" y="57"/>
                  </a:cubicBezTo>
                  <a:lnTo>
                    <a:pt x="211" y="156"/>
                  </a:lnTo>
                  <a:cubicBezTo>
                    <a:pt x="211" y="186"/>
                    <a:pt x="218" y="193"/>
                    <a:pt x="245" y="193"/>
                  </a:cubicBezTo>
                  <a:lnTo>
                    <a:pt x="245" y="203"/>
                  </a:lnTo>
                  <a:lnTo>
                    <a:pt x="131" y="203"/>
                  </a:lnTo>
                  <a:lnTo>
                    <a:pt x="131" y="193"/>
                  </a:lnTo>
                  <a:cubicBezTo>
                    <a:pt x="157" y="193"/>
                    <a:pt x="165" y="186"/>
                    <a:pt x="165" y="156"/>
                  </a:cubicBezTo>
                  <a:lnTo>
                    <a:pt x="165" y="92"/>
                  </a:lnTo>
                  <a:cubicBezTo>
                    <a:pt x="165" y="40"/>
                    <a:pt x="158" y="26"/>
                    <a:pt x="136" y="26"/>
                  </a:cubicBezTo>
                  <a:cubicBezTo>
                    <a:pt x="110" y="26"/>
                    <a:pt x="81" y="71"/>
                    <a:pt x="81" y="97"/>
                  </a:cubicBezTo>
                  <a:lnTo>
                    <a:pt x="81" y="155"/>
                  </a:lnTo>
                  <a:cubicBezTo>
                    <a:pt x="81" y="185"/>
                    <a:pt x="88" y="192"/>
                    <a:pt x="115" y="192"/>
                  </a:cubicBezTo>
                  <a:lnTo>
                    <a:pt x="115" y="202"/>
                  </a:lnTo>
                  <a:lnTo>
                    <a:pt x="0" y="202"/>
                  </a:lnTo>
                  <a:lnTo>
                    <a:pt x="0" y="193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536"/>
            </a:p>
          </p:txBody>
        </p:sp>
        <p:sp>
          <p:nvSpPr>
            <p:cNvPr id="18" name="Freeform 141">
              <a:extLst>
                <a:ext uri="{FF2B5EF4-FFF2-40B4-BE49-F238E27FC236}">
                  <a16:creationId xmlns:a16="http://schemas.microsoft.com/office/drawing/2014/main" id="{0BB8915D-AE71-44F8-9B73-D4AF3FF0D84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386888" y="4440238"/>
              <a:ext cx="107950" cy="160338"/>
            </a:xfrm>
            <a:custGeom>
              <a:avLst/>
              <a:gdLst>
                <a:gd name="T0" fmla="*/ 141 w 220"/>
                <a:gd name="T1" fmla="*/ 204 h 330"/>
                <a:gd name="T2" fmla="*/ 210 w 220"/>
                <a:gd name="T3" fmla="*/ 255 h 330"/>
                <a:gd name="T4" fmla="*/ 94 w 220"/>
                <a:gd name="T5" fmla="*/ 330 h 330"/>
                <a:gd name="T6" fmla="*/ 0 w 220"/>
                <a:gd name="T7" fmla="*/ 279 h 330"/>
                <a:gd name="T8" fmla="*/ 29 w 220"/>
                <a:gd name="T9" fmla="*/ 238 h 330"/>
                <a:gd name="T10" fmla="*/ 14 w 220"/>
                <a:gd name="T11" fmla="*/ 213 h 330"/>
                <a:gd name="T12" fmla="*/ 41 w 220"/>
                <a:gd name="T13" fmla="*/ 163 h 330"/>
                <a:gd name="T14" fmla="*/ 10 w 220"/>
                <a:gd name="T15" fmla="*/ 107 h 330"/>
                <a:gd name="T16" fmla="*/ 95 w 220"/>
                <a:gd name="T17" fmla="*/ 35 h 330"/>
                <a:gd name="T18" fmla="*/ 144 w 220"/>
                <a:gd name="T19" fmla="*/ 48 h 330"/>
                <a:gd name="T20" fmla="*/ 195 w 220"/>
                <a:gd name="T21" fmla="*/ 0 h 330"/>
                <a:gd name="T22" fmla="*/ 220 w 220"/>
                <a:gd name="T23" fmla="*/ 24 h 330"/>
                <a:gd name="T24" fmla="*/ 195 w 220"/>
                <a:gd name="T25" fmla="*/ 48 h 330"/>
                <a:gd name="T26" fmla="*/ 180 w 220"/>
                <a:gd name="T27" fmla="*/ 43 h 330"/>
                <a:gd name="T28" fmla="*/ 171 w 220"/>
                <a:gd name="T29" fmla="*/ 39 h 330"/>
                <a:gd name="T30" fmla="*/ 155 w 220"/>
                <a:gd name="T31" fmla="*/ 55 h 330"/>
                <a:gd name="T32" fmla="*/ 180 w 220"/>
                <a:gd name="T33" fmla="*/ 107 h 330"/>
                <a:gd name="T34" fmla="*/ 96 w 220"/>
                <a:gd name="T35" fmla="*/ 175 h 330"/>
                <a:gd name="T36" fmla="*/ 57 w 220"/>
                <a:gd name="T37" fmla="*/ 169 h 330"/>
                <a:gd name="T38" fmla="*/ 49 w 220"/>
                <a:gd name="T39" fmla="*/ 189 h 330"/>
                <a:gd name="T40" fmla="*/ 72 w 220"/>
                <a:gd name="T41" fmla="*/ 205 h 330"/>
                <a:gd name="T42" fmla="*/ 141 w 220"/>
                <a:gd name="T43" fmla="*/ 205 h 330"/>
                <a:gd name="T44" fmla="*/ 141 w 220"/>
                <a:gd name="T45" fmla="*/ 204 h 330"/>
                <a:gd name="T46" fmla="*/ 41 w 220"/>
                <a:gd name="T47" fmla="*/ 244 h 330"/>
                <a:gd name="T48" fmla="*/ 32 w 220"/>
                <a:gd name="T49" fmla="*/ 268 h 330"/>
                <a:gd name="T50" fmla="*/ 95 w 220"/>
                <a:gd name="T51" fmla="*/ 313 h 330"/>
                <a:gd name="T52" fmla="*/ 170 w 220"/>
                <a:gd name="T53" fmla="*/ 269 h 330"/>
                <a:gd name="T54" fmla="*/ 129 w 220"/>
                <a:gd name="T55" fmla="*/ 245 h 330"/>
                <a:gd name="T56" fmla="*/ 41 w 220"/>
                <a:gd name="T57" fmla="*/ 245 h 330"/>
                <a:gd name="T58" fmla="*/ 41 w 220"/>
                <a:gd name="T59" fmla="*/ 244 h 330"/>
                <a:gd name="T60" fmla="*/ 94 w 220"/>
                <a:gd name="T61" fmla="*/ 160 h 330"/>
                <a:gd name="T62" fmla="*/ 131 w 220"/>
                <a:gd name="T63" fmla="*/ 107 h 330"/>
                <a:gd name="T64" fmla="*/ 94 w 220"/>
                <a:gd name="T65" fmla="*/ 50 h 330"/>
                <a:gd name="T66" fmla="*/ 55 w 220"/>
                <a:gd name="T67" fmla="*/ 107 h 330"/>
                <a:gd name="T68" fmla="*/ 94 w 220"/>
                <a:gd name="T69" fmla="*/ 160 h 3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220" h="330">
                  <a:moveTo>
                    <a:pt x="141" y="204"/>
                  </a:moveTo>
                  <a:cubicBezTo>
                    <a:pt x="175" y="204"/>
                    <a:pt x="210" y="215"/>
                    <a:pt x="210" y="255"/>
                  </a:cubicBezTo>
                  <a:cubicBezTo>
                    <a:pt x="210" y="290"/>
                    <a:pt x="166" y="330"/>
                    <a:pt x="94" y="330"/>
                  </a:cubicBezTo>
                  <a:cubicBezTo>
                    <a:pt x="26" y="330"/>
                    <a:pt x="0" y="300"/>
                    <a:pt x="0" y="279"/>
                  </a:cubicBezTo>
                  <a:cubicBezTo>
                    <a:pt x="0" y="259"/>
                    <a:pt x="17" y="247"/>
                    <a:pt x="29" y="238"/>
                  </a:cubicBezTo>
                  <a:cubicBezTo>
                    <a:pt x="24" y="233"/>
                    <a:pt x="14" y="227"/>
                    <a:pt x="14" y="213"/>
                  </a:cubicBezTo>
                  <a:cubicBezTo>
                    <a:pt x="14" y="190"/>
                    <a:pt x="35" y="172"/>
                    <a:pt x="41" y="163"/>
                  </a:cubicBezTo>
                  <a:cubicBezTo>
                    <a:pt x="29" y="154"/>
                    <a:pt x="10" y="142"/>
                    <a:pt x="10" y="107"/>
                  </a:cubicBezTo>
                  <a:cubicBezTo>
                    <a:pt x="10" y="63"/>
                    <a:pt x="42" y="35"/>
                    <a:pt x="95" y="35"/>
                  </a:cubicBezTo>
                  <a:cubicBezTo>
                    <a:pt x="116" y="35"/>
                    <a:pt x="132" y="42"/>
                    <a:pt x="144" y="48"/>
                  </a:cubicBezTo>
                  <a:cubicBezTo>
                    <a:pt x="152" y="32"/>
                    <a:pt x="167" y="0"/>
                    <a:pt x="195" y="0"/>
                  </a:cubicBezTo>
                  <a:cubicBezTo>
                    <a:pt x="209" y="0"/>
                    <a:pt x="220" y="10"/>
                    <a:pt x="220" y="24"/>
                  </a:cubicBezTo>
                  <a:cubicBezTo>
                    <a:pt x="220" y="38"/>
                    <a:pt x="210" y="48"/>
                    <a:pt x="195" y="48"/>
                  </a:cubicBezTo>
                  <a:cubicBezTo>
                    <a:pt x="187" y="48"/>
                    <a:pt x="184" y="45"/>
                    <a:pt x="180" y="43"/>
                  </a:cubicBezTo>
                  <a:cubicBezTo>
                    <a:pt x="176" y="40"/>
                    <a:pt x="175" y="39"/>
                    <a:pt x="171" y="39"/>
                  </a:cubicBezTo>
                  <a:cubicBezTo>
                    <a:pt x="162" y="39"/>
                    <a:pt x="157" y="49"/>
                    <a:pt x="155" y="55"/>
                  </a:cubicBezTo>
                  <a:cubicBezTo>
                    <a:pt x="167" y="65"/>
                    <a:pt x="180" y="79"/>
                    <a:pt x="180" y="107"/>
                  </a:cubicBezTo>
                  <a:cubicBezTo>
                    <a:pt x="180" y="150"/>
                    <a:pt x="145" y="175"/>
                    <a:pt x="96" y="175"/>
                  </a:cubicBezTo>
                  <a:cubicBezTo>
                    <a:pt x="76" y="175"/>
                    <a:pt x="66" y="172"/>
                    <a:pt x="57" y="169"/>
                  </a:cubicBezTo>
                  <a:cubicBezTo>
                    <a:pt x="52" y="174"/>
                    <a:pt x="49" y="182"/>
                    <a:pt x="49" y="189"/>
                  </a:cubicBezTo>
                  <a:cubicBezTo>
                    <a:pt x="49" y="202"/>
                    <a:pt x="59" y="205"/>
                    <a:pt x="72" y="205"/>
                  </a:cubicBezTo>
                  <a:lnTo>
                    <a:pt x="141" y="205"/>
                  </a:lnTo>
                  <a:lnTo>
                    <a:pt x="141" y="204"/>
                  </a:lnTo>
                  <a:close/>
                  <a:moveTo>
                    <a:pt x="41" y="244"/>
                  </a:moveTo>
                  <a:cubicBezTo>
                    <a:pt x="36" y="252"/>
                    <a:pt x="32" y="259"/>
                    <a:pt x="32" y="268"/>
                  </a:cubicBezTo>
                  <a:cubicBezTo>
                    <a:pt x="32" y="285"/>
                    <a:pt x="52" y="313"/>
                    <a:pt x="95" y="313"/>
                  </a:cubicBezTo>
                  <a:cubicBezTo>
                    <a:pt x="139" y="313"/>
                    <a:pt x="170" y="289"/>
                    <a:pt x="170" y="269"/>
                  </a:cubicBezTo>
                  <a:cubicBezTo>
                    <a:pt x="170" y="250"/>
                    <a:pt x="149" y="245"/>
                    <a:pt x="129" y="245"/>
                  </a:cubicBezTo>
                  <a:lnTo>
                    <a:pt x="41" y="245"/>
                  </a:lnTo>
                  <a:lnTo>
                    <a:pt x="41" y="244"/>
                  </a:lnTo>
                  <a:close/>
                  <a:moveTo>
                    <a:pt x="94" y="160"/>
                  </a:moveTo>
                  <a:cubicBezTo>
                    <a:pt x="121" y="160"/>
                    <a:pt x="131" y="137"/>
                    <a:pt x="131" y="107"/>
                  </a:cubicBezTo>
                  <a:cubicBezTo>
                    <a:pt x="131" y="77"/>
                    <a:pt x="121" y="50"/>
                    <a:pt x="94" y="50"/>
                  </a:cubicBezTo>
                  <a:cubicBezTo>
                    <a:pt x="60" y="50"/>
                    <a:pt x="55" y="84"/>
                    <a:pt x="55" y="107"/>
                  </a:cubicBezTo>
                  <a:cubicBezTo>
                    <a:pt x="55" y="140"/>
                    <a:pt x="64" y="160"/>
                    <a:pt x="94" y="160"/>
                  </a:cubicBezTo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536"/>
            </a:p>
          </p:txBody>
        </p:sp>
        <p:sp>
          <p:nvSpPr>
            <p:cNvPr id="19" name="Freeform 142">
              <a:extLst>
                <a:ext uri="{FF2B5EF4-FFF2-40B4-BE49-F238E27FC236}">
                  <a16:creationId xmlns:a16="http://schemas.microsoft.com/office/drawing/2014/main" id="{D08473A0-6A86-4D4A-AE7E-9F450A19D05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520238" y="4457700"/>
              <a:ext cx="87313" cy="101600"/>
            </a:xfrm>
            <a:custGeom>
              <a:avLst/>
              <a:gdLst>
                <a:gd name="T0" fmla="*/ 173 w 178"/>
                <a:gd name="T1" fmla="*/ 195 h 206"/>
                <a:gd name="T2" fmla="*/ 111 w 178"/>
                <a:gd name="T3" fmla="*/ 206 h 206"/>
                <a:gd name="T4" fmla="*/ 0 w 178"/>
                <a:gd name="T5" fmla="*/ 96 h 206"/>
                <a:gd name="T6" fmla="*/ 95 w 178"/>
                <a:gd name="T7" fmla="*/ 0 h 206"/>
                <a:gd name="T8" fmla="*/ 178 w 178"/>
                <a:gd name="T9" fmla="*/ 81 h 206"/>
                <a:gd name="T10" fmla="*/ 50 w 178"/>
                <a:gd name="T11" fmla="*/ 81 h 206"/>
                <a:gd name="T12" fmla="*/ 132 w 178"/>
                <a:gd name="T13" fmla="*/ 187 h 206"/>
                <a:gd name="T14" fmla="*/ 173 w 178"/>
                <a:gd name="T15" fmla="*/ 180 h 206"/>
                <a:gd name="T16" fmla="*/ 173 w 178"/>
                <a:gd name="T17" fmla="*/ 195 h 206"/>
                <a:gd name="T18" fmla="*/ 131 w 178"/>
                <a:gd name="T19" fmla="*/ 62 h 206"/>
                <a:gd name="T20" fmla="*/ 92 w 178"/>
                <a:gd name="T21" fmla="*/ 14 h 206"/>
                <a:gd name="T22" fmla="*/ 48 w 178"/>
                <a:gd name="T23" fmla="*/ 62 h 206"/>
                <a:gd name="T24" fmla="*/ 131 w 178"/>
                <a:gd name="T25" fmla="*/ 62 h 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78" h="206">
                  <a:moveTo>
                    <a:pt x="173" y="195"/>
                  </a:moveTo>
                  <a:cubicBezTo>
                    <a:pt x="165" y="197"/>
                    <a:pt x="141" y="206"/>
                    <a:pt x="111" y="206"/>
                  </a:cubicBezTo>
                  <a:cubicBezTo>
                    <a:pt x="41" y="206"/>
                    <a:pt x="0" y="167"/>
                    <a:pt x="0" y="96"/>
                  </a:cubicBezTo>
                  <a:cubicBezTo>
                    <a:pt x="0" y="31"/>
                    <a:pt x="33" y="0"/>
                    <a:pt x="95" y="0"/>
                  </a:cubicBezTo>
                  <a:cubicBezTo>
                    <a:pt x="166" y="0"/>
                    <a:pt x="178" y="45"/>
                    <a:pt x="178" y="81"/>
                  </a:cubicBezTo>
                  <a:lnTo>
                    <a:pt x="50" y="81"/>
                  </a:lnTo>
                  <a:cubicBezTo>
                    <a:pt x="50" y="126"/>
                    <a:pt x="68" y="187"/>
                    <a:pt x="132" y="187"/>
                  </a:cubicBezTo>
                  <a:cubicBezTo>
                    <a:pt x="151" y="187"/>
                    <a:pt x="166" y="184"/>
                    <a:pt x="173" y="180"/>
                  </a:cubicBezTo>
                  <a:lnTo>
                    <a:pt x="173" y="195"/>
                  </a:lnTo>
                  <a:close/>
                  <a:moveTo>
                    <a:pt x="131" y="62"/>
                  </a:moveTo>
                  <a:cubicBezTo>
                    <a:pt x="131" y="35"/>
                    <a:pt x="123" y="14"/>
                    <a:pt x="92" y="14"/>
                  </a:cubicBezTo>
                  <a:cubicBezTo>
                    <a:pt x="57" y="14"/>
                    <a:pt x="48" y="46"/>
                    <a:pt x="48" y="62"/>
                  </a:cubicBezTo>
                  <a:lnTo>
                    <a:pt x="131" y="62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536"/>
            </a:p>
          </p:txBody>
        </p:sp>
        <p:sp>
          <p:nvSpPr>
            <p:cNvPr id="20" name="Freeform 143">
              <a:extLst>
                <a:ext uri="{FF2B5EF4-FFF2-40B4-BE49-F238E27FC236}">
                  <a16:creationId xmlns:a16="http://schemas.microsoft.com/office/drawing/2014/main" id="{165E6BA4-DE4C-4763-A04E-CAF89886B171}"/>
                </a:ext>
              </a:extLst>
            </p:cNvPr>
            <p:cNvSpPr>
              <a:spLocks/>
            </p:cNvSpPr>
            <p:nvPr/>
          </p:nvSpPr>
          <p:spPr bwMode="auto">
            <a:xfrm>
              <a:off x="9636126" y="4457700"/>
              <a:ext cx="80963" cy="100013"/>
            </a:xfrm>
            <a:custGeom>
              <a:avLst/>
              <a:gdLst>
                <a:gd name="T0" fmla="*/ 0 w 168"/>
                <a:gd name="T1" fmla="*/ 193 h 203"/>
                <a:gd name="T2" fmla="*/ 33 w 168"/>
                <a:gd name="T3" fmla="*/ 156 h 203"/>
                <a:gd name="T4" fmla="*/ 33 w 168"/>
                <a:gd name="T5" fmla="*/ 55 h 203"/>
                <a:gd name="T6" fmla="*/ 0 w 168"/>
                <a:gd name="T7" fmla="*/ 20 h 203"/>
                <a:gd name="T8" fmla="*/ 0 w 168"/>
                <a:gd name="T9" fmla="*/ 10 h 203"/>
                <a:gd name="T10" fmla="*/ 80 w 168"/>
                <a:gd name="T11" fmla="*/ 0 h 203"/>
                <a:gd name="T12" fmla="*/ 80 w 168"/>
                <a:gd name="T13" fmla="*/ 50 h 203"/>
                <a:gd name="T14" fmla="*/ 81 w 168"/>
                <a:gd name="T15" fmla="*/ 50 h 203"/>
                <a:gd name="T16" fmla="*/ 143 w 168"/>
                <a:gd name="T17" fmla="*/ 0 h 203"/>
                <a:gd name="T18" fmla="*/ 168 w 168"/>
                <a:gd name="T19" fmla="*/ 22 h 203"/>
                <a:gd name="T20" fmla="*/ 143 w 168"/>
                <a:gd name="T21" fmla="*/ 46 h 203"/>
                <a:gd name="T22" fmla="*/ 115 w 168"/>
                <a:gd name="T23" fmla="*/ 36 h 203"/>
                <a:gd name="T24" fmla="*/ 80 w 168"/>
                <a:gd name="T25" fmla="*/ 107 h 203"/>
                <a:gd name="T26" fmla="*/ 80 w 168"/>
                <a:gd name="T27" fmla="*/ 156 h 203"/>
                <a:gd name="T28" fmla="*/ 113 w 168"/>
                <a:gd name="T29" fmla="*/ 193 h 203"/>
                <a:gd name="T30" fmla="*/ 113 w 168"/>
                <a:gd name="T31" fmla="*/ 203 h 203"/>
                <a:gd name="T32" fmla="*/ 0 w 168"/>
                <a:gd name="T33" fmla="*/ 203 h 203"/>
                <a:gd name="T34" fmla="*/ 0 w 168"/>
                <a:gd name="T35" fmla="*/ 193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68" h="203">
                  <a:moveTo>
                    <a:pt x="0" y="193"/>
                  </a:moveTo>
                  <a:cubicBezTo>
                    <a:pt x="26" y="193"/>
                    <a:pt x="33" y="186"/>
                    <a:pt x="33" y="156"/>
                  </a:cubicBezTo>
                  <a:lnTo>
                    <a:pt x="33" y="55"/>
                  </a:lnTo>
                  <a:cubicBezTo>
                    <a:pt x="33" y="23"/>
                    <a:pt x="17" y="20"/>
                    <a:pt x="0" y="20"/>
                  </a:cubicBezTo>
                  <a:lnTo>
                    <a:pt x="0" y="10"/>
                  </a:lnTo>
                  <a:lnTo>
                    <a:pt x="80" y="0"/>
                  </a:lnTo>
                  <a:lnTo>
                    <a:pt x="80" y="50"/>
                  </a:lnTo>
                  <a:lnTo>
                    <a:pt x="81" y="50"/>
                  </a:lnTo>
                  <a:cubicBezTo>
                    <a:pt x="88" y="30"/>
                    <a:pt x="106" y="0"/>
                    <a:pt x="143" y="0"/>
                  </a:cubicBezTo>
                  <a:cubicBezTo>
                    <a:pt x="153" y="0"/>
                    <a:pt x="168" y="8"/>
                    <a:pt x="168" y="22"/>
                  </a:cubicBezTo>
                  <a:cubicBezTo>
                    <a:pt x="168" y="37"/>
                    <a:pt x="157" y="46"/>
                    <a:pt x="143" y="46"/>
                  </a:cubicBezTo>
                  <a:cubicBezTo>
                    <a:pt x="127" y="46"/>
                    <a:pt x="130" y="36"/>
                    <a:pt x="115" y="36"/>
                  </a:cubicBezTo>
                  <a:cubicBezTo>
                    <a:pt x="101" y="36"/>
                    <a:pt x="80" y="62"/>
                    <a:pt x="80" y="107"/>
                  </a:cubicBezTo>
                  <a:lnTo>
                    <a:pt x="80" y="156"/>
                  </a:lnTo>
                  <a:cubicBezTo>
                    <a:pt x="80" y="186"/>
                    <a:pt x="87" y="193"/>
                    <a:pt x="113" y="193"/>
                  </a:cubicBezTo>
                  <a:lnTo>
                    <a:pt x="113" y="203"/>
                  </a:lnTo>
                  <a:lnTo>
                    <a:pt x="0" y="203"/>
                  </a:lnTo>
                  <a:lnTo>
                    <a:pt x="0" y="193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536"/>
            </a:p>
          </p:txBody>
        </p:sp>
        <p:sp>
          <p:nvSpPr>
            <p:cNvPr id="21" name="Freeform 144">
              <a:extLst>
                <a:ext uri="{FF2B5EF4-FFF2-40B4-BE49-F238E27FC236}">
                  <a16:creationId xmlns:a16="http://schemas.microsoft.com/office/drawing/2014/main" id="{BC7C4D30-FF8A-4B55-ACA3-E57B091924D6}"/>
                </a:ext>
              </a:extLst>
            </p:cNvPr>
            <p:cNvSpPr>
              <a:spLocks/>
            </p:cNvSpPr>
            <p:nvPr/>
          </p:nvSpPr>
          <p:spPr bwMode="auto">
            <a:xfrm>
              <a:off x="9742488" y="4457700"/>
              <a:ext cx="73025" cy="101600"/>
            </a:xfrm>
            <a:custGeom>
              <a:avLst/>
              <a:gdLst>
                <a:gd name="T0" fmla="*/ 123 w 148"/>
                <a:gd name="T1" fmla="*/ 57 h 206"/>
                <a:gd name="T2" fmla="*/ 78 w 148"/>
                <a:gd name="T3" fmla="*/ 14 h 206"/>
                <a:gd name="T4" fmla="*/ 45 w 148"/>
                <a:gd name="T5" fmla="*/ 41 h 206"/>
                <a:gd name="T6" fmla="*/ 125 w 148"/>
                <a:gd name="T7" fmla="*/ 101 h 206"/>
                <a:gd name="T8" fmla="*/ 148 w 148"/>
                <a:gd name="T9" fmla="*/ 147 h 206"/>
                <a:gd name="T10" fmla="*/ 66 w 148"/>
                <a:gd name="T11" fmla="*/ 206 h 206"/>
                <a:gd name="T12" fmla="*/ 2 w 148"/>
                <a:gd name="T13" fmla="*/ 199 h 206"/>
                <a:gd name="T14" fmla="*/ 0 w 148"/>
                <a:gd name="T15" fmla="*/ 141 h 206"/>
                <a:gd name="T16" fmla="*/ 13 w 148"/>
                <a:gd name="T17" fmla="*/ 141 h 206"/>
                <a:gd name="T18" fmla="*/ 65 w 148"/>
                <a:gd name="T19" fmla="*/ 192 h 206"/>
                <a:gd name="T20" fmla="*/ 106 w 148"/>
                <a:gd name="T21" fmla="*/ 160 h 206"/>
                <a:gd name="T22" fmla="*/ 33 w 148"/>
                <a:gd name="T23" fmla="*/ 106 h 206"/>
                <a:gd name="T24" fmla="*/ 1 w 148"/>
                <a:gd name="T25" fmla="*/ 56 h 206"/>
                <a:gd name="T26" fmla="*/ 80 w 148"/>
                <a:gd name="T27" fmla="*/ 0 h 206"/>
                <a:gd name="T28" fmla="*/ 132 w 148"/>
                <a:gd name="T29" fmla="*/ 7 h 206"/>
                <a:gd name="T30" fmla="*/ 135 w 148"/>
                <a:gd name="T31" fmla="*/ 59 h 206"/>
                <a:gd name="T32" fmla="*/ 123 w 148"/>
                <a:gd name="T33" fmla="*/ 59 h 206"/>
                <a:gd name="T34" fmla="*/ 123 w 148"/>
                <a:gd name="T35" fmla="*/ 57 h 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8" h="206">
                  <a:moveTo>
                    <a:pt x="123" y="57"/>
                  </a:moveTo>
                  <a:cubicBezTo>
                    <a:pt x="122" y="42"/>
                    <a:pt x="112" y="14"/>
                    <a:pt x="78" y="14"/>
                  </a:cubicBezTo>
                  <a:cubicBezTo>
                    <a:pt x="58" y="14"/>
                    <a:pt x="45" y="26"/>
                    <a:pt x="45" y="41"/>
                  </a:cubicBezTo>
                  <a:cubicBezTo>
                    <a:pt x="45" y="69"/>
                    <a:pt x="97" y="80"/>
                    <a:pt x="125" y="101"/>
                  </a:cubicBezTo>
                  <a:cubicBezTo>
                    <a:pt x="138" y="111"/>
                    <a:pt x="148" y="126"/>
                    <a:pt x="148" y="147"/>
                  </a:cubicBezTo>
                  <a:cubicBezTo>
                    <a:pt x="148" y="182"/>
                    <a:pt x="118" y="206"/>
                    <a:pt x="66" y="206"/>
                  </a:cubicBezTo>
                  <a:cubicBezTo>
                    <a:pt x="38" y="206"/>
                    <a:pt x="13" y="201"/>
                    <a:pt x="2" y="199"/>
                  </a:cubicBezTo>
                  <a:lnTo>
                    <a:pt x="0" y="141"/>
                  </a:lnTo>
                  <a:lnTo>
                    <a:pt x="13" y="141"/>
                  </a:lnTo>
                  <a:cubicBezTo>
                    <a:pt x="13" y="166"/>
                    <a:pt x="31" y="192"/>
                    <a:pt x="65" y="192"/>
                  </a:cubicBezTo>
                  <a:cubicBezTo>
                    <a:pt x="85" y="192"/>
                    <a:pt x="106" y="181"/>
                    <a:pt x="106" y="160"/>
                  </a:cubicBezTo>
                  <a:cubicBezTo>
                    <a:pt x="106" y="132"/>
                    <a:pt x="61" y="124"/>
                    <a:pt x="33" y="106"/>
                  </a:cubicBezTo>
                  <a:cubicBezTo>
                    <a:pt x="11" y="91"/>
                    <a:pt x="1" y="80"/>
                    <a:pt x="1" y="56"/>
                  </a:cubicBezTo>
                  <a:cubicBezTo>
                    <a:pt x="1" y="17"/>
                    <a:pt x="37" y="0"/>
                    <a:pt x="80" y="0"/>
                  </a:cubicBezTo>
                  <a:cubicBezTo>
                    <a:pt x="101" y="0"/>
                    <a:pt x="117" y="4"/>
                    <a:pt x="132" y="7"/>
                  </a:cubicBezTo>
                  <a:lnTo>
                    <a:pt x="135" y="59"/>
                  </a:lnTo>
                  <a:lnTo>
                    <a:pt x="123" y="59"/>
                  </a:lnTo>
                  <a:lnTo>
                    <a:pt x="123" y="57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536"/>
            </a:p>
          </p:txBody>
        </p:sp>
        <p:sp>
          <p:nvSpPr>
            <p:cNvPr id="22" name="Freeform 145">
              <a:extLst>
                <a:ext uri="{FF2B5EF4-FFF2-40B4-BE49-F238E27FC236}">
                  <a16:creationId xmlns:a16="http://schemas.microsoft.com/office/drawing/2014/main" id="{E9BBD464-C9A5-4D8A-AC38-C774247E3848}"/>
                </a:ext>
              </a:extLst>
            </p:cNvPr>
            <p:cNvSpPr>
              <a:spLocks/>
            </p:cNvSpPr>
            <p:nvPr/>
          </p:nvSpPr>
          <p:spPr bwMode="auto">
            <a:xfrm>
              <a:off x="9126538" y="4370388"/>
              <a:ext cx="49213" cy="49213"/>
            </a:xfrm>
            <a:custGeom>
              <a:avLst/>
              <a:gdLst>
                <a:gd name="T0" fmla="*/ 17 w 100"/>
                <a:gd name="T1" fmla="*/ 0 h 100"/>
                <a:gd name="T2" fmla="*/ 17 w 100"/>
                <a:gd name="T3" fmla="*/ 83 h 100"/>
                <a:gd name="T4" fmla="*/ 82 w 100"/>
                <a:gd name="T5" fmla="*/ 83 h 100"/>
                <a:gd name="T6" fmla="*/ 82 w 100"/>
                <a:gd name="T7" fmla="*/ 0 h 100"/>
                <a:gd name="T8" fmla="*/ 100 w 100"/>
                <a:gd name="T9" fmla="*/ 0 h 100"/>
                <a:gd name="T10" fmla="*/ 100 w 100"/>
                <a:gd name="T11" fmla="*/ 100 h 100"/>
                <a:gd name="T12" fmla="*/ 0 w 100"/>
                <a:gd name="T13" fmla="*/ 100 h 100"/>
                <a:gd name="T14" fmla="*/ 0 w 100"/>
                <a:gd name="T15" fmla="*/ 0 h 100"/>
                <a:gd name="T16" fmla="*/ 17 w 100"/>
                <a:gd name="T17" fmla="*/ 0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0" h="100">
                  <a:moveTo>
                    <a:pt x="17" y="0"/>
                  </a:moveTo>
                  <a:lnTo>
                    <a:pt x="17" y="83"/>
                  </a:lnTo>
                  <a:lnTo>
                    <a:pt x="82" y="83"/>
                  </a:lnTo>
                  <a:lnTo>
                    <a:pt x="82" y="0"/>
                  </a:lnTo>
                  <a:lnTo>
                    <a:pt x="100" y="0"/>
                  </a:lnTo>
                  <a:lnTo>
                    <a:pt x="100" y="100"/>
                  </a:lnTo>
                  <a:lnTo>
                    <a:pt x="0" y="100"/>
                  </a:lnTo>
                  <a:lnTo>
                    <a:pt x="0" y="0"/>
                  </a:lnTo>
                  <a:lnTo>
                    <a:pt x="17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536"/>
            </a:p>
          </p:txBody>
        </p:sp>
        <p:sp>
          <p:nvSpPr>
            <p:cNvPr id="23" name="Freeform 146">
              <a:extLst>
                <a:ext uri="{FF2B5EF4-FFF2-40B4-BE49-F238E27FC236}">
                  <a16:creationId xmlns:a16="http://schemas.microsoft.com/office/drawing/2014/main" id="{2BD6B4F5-51F1-41E1-9D0A-DCE89E30756B}"/>
                </a:ext>
              </a:extLst>
            </p:cNvPr>
            <p:cNvSpPr>
              <a:spLocks/>
            </p:cNvSpPr>
            <p:nvPr/>
          </p:nvSpPr>
          <p:spPr bwMode="auto">
            <a:xfrm>
              <a:off x="9212263" y="4370388"/>
              <a:ext cx="49213" cy="49213"/>
            </a:xfrm>
            <a:custGeom>
              <a:avLst/>
              <a:gdLst>
                <a:gd name="T0" fmla="*/ 82 w 100"/>
                <a:gd name="T1" fmla="*/ 16 h 100"/>
                <a:gd name="T2" fmla="*/ 17 w 100"/>
                <a:gd name="T3" fmla="*/ 16 h 100"/>
                <a:gd name="T4" fmla="*/ 17 w 100"/>
                <a:gd name="T5" fmla="*/ 100 h 100"/>
                <a:gd name="T6" fmla="*/ 0 w 100"/>
                <a:gd name="T7" fmla="*/ 100 h 100"/>
                <a:gd name="T8" fmla="*/ 0 w 100"/>
                <a:gd name="T9" fmla="*/ 0 h 100"/>
                <a:gd name="T10" fmla="*/ 100 w 100"/>
                <a:gd name="T11" fmla="*/ 0 h 100"/>
                <a:gd name="T12" fmla="*/ 100 w 100"/>
                <a:gd name="T13" fmla="*/ 100 h 100"/>
                <a:gd name="T14" fmla="*/ 82 w 100"/>
                <a:gd name="T15" fmla="*/ 100 h 100"/>
                <a:gd name="T16" fmla="*/ 82 w 100"/>
                <a:gd name="T17" fmla="*/ 16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0" h="100">
                  <a:moveTo>
                    <a:pt x="82" y="16"/>
                  </a:moveTo>
                  <a:lnTo>
                    <a:pt x="17" y="16"/>
                  </a:lnTo>
                  <a:lnTo>
                    <a:pt x="17" y="100"/>
                  </a:lnTo>
                  <a:lnTo>
                    <a:pt x="0" y="100"/>
                  </a:lnTo>
                  <a:lnTo>
                    <a:pt x="0" y="0"/>
                  </a:lnTo>
                  <a:lnTo>
                    <a:pt x="100" y="0"/>
                  </a:lnTo>
                  <a:lnTo>
                    <a:pt x="100" y="100"/>
                  </a:lnTo>
                  <a:lnTo>
                    <a:pt x="82" y="100"/>
                  </a:lnTo>
                  <a:lnTo>
                    <a:pt x="82" y="16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536"/>
            </a:p>
          </p:txBody>
        </p:sp>
        <p:sp>
          <p:nvSpPr>
            <p:cNvPr id="24" name="Freeform 147">
              <a:extLst>
                <a:ext uri="{FF2B5EF4-FFF2-40B4-BE49-F238E27FC236}">
                  <a16:creationId xmlns:a16="http://schemas.microsoft.com/office/drawing/2014/main" id="{2DEA8EDE-6D2B-45A6-8604-354BCC946AE0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297988" y="4356100"/>
              <a:ext cx="7938" cy="63500"/>
            </a:xfrm>
            <a:custGeom>
              <a:avLst/>
              <a:gdLst>
                <a:gd name="T0" fmla="*/ 17 w 17"/>
                <a:gd name="T1" fmla="*/ 14 h 129"/>
                <a:gd name="T2" fmla="*/ 0 w 17"/>
                <a:gd name="T3" fmla="*/ 14 h 129"/>
                <a:gd name="T4" fmla="*/ 0 w 17"/>
                <a:gd name="T5" fmla="*/ 0 h 129"/>
                <a:gd name="T6" fmla="*/ 17 w 17"/>
                <a:gd name="T7" fmla="*/ 0 h 129"/>
                <a:gd name="T8" fmla="*/ 17 w 17"/>
                <a:gd name="T9" fmla="*/ 14 h 129"/>
                <a:gd name="T10" fmla="*/ 17 w 17"/>
                <a:gd name="T11" fmla="*/ 129 h 129"/>
                <a:gd name="T12" fmla="*/ 0 w 17"/>
                <a:gd name="T13" fmla="*/ 129 h 129"/>
                <a:gd name="T14" fmla="*/ 0 w 17"/>
                <a:gd name="T15" fmla="*/ 29 h 129"/>
                <a:gd name="T16" fmla="*/ 17 w 17"/>
                <a:gd name="T17" fmla="*/ 29 h 129"/>
                <a:gd name="T18" fmla="*/ 17 w 17"/>
                <a:gd name="T19" fmla="*/ 129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" h="129">
                  <a:moveTo>
                    <a:pt x="17" y="14"/>
                  </a:moveTo>
                  <a:lnTo>
                    <a:pt x="0" y="14"/>
                  </a:lnTo>
                  <a:lnTo>
                    <a:pt x="0" y="0"/>
                  </a:lnTo>
                  <a:lnTo>
                    <a:pt x="17" y="0"/>
                  </a:lnTo>
                  <a:lnTo>
                    <a:pt x="17" y="14"/>
                  </a:lnTo>
                  <a:close/>
                  <a:moveTo>
                    <a:pt x="17" y="129"/>
                  </a:moveTo>
                  <a:lnTo>
                    <a:pt x="0" y="129"/>
                  </a:lnTo>
                  <a:lnTo>
                    <a:pt x="0" y="29"/>
                  </a:lnTo>
                  <a:lnTo>
                    <a:pt x="17" y="29"/>
                  </a:lnTo>
                  <a:lnTo>
                    <a:pt x="17" y="129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536"/>
            </a:p>
          </p:txBody>
        </p:sp>
        <p:sp>
          <p:nvSpPr>
            <p:cNvPr id="25" name="Freeform 148">
              <a:extLst>
                <a:ext uri="{FF2B5EF4-FFF2-40B4-BE49-F238E27FC236}">
                  <a16:creationId xmlns:a16="http://schemas.microsoft.com/office/drawing/2014/main" id="{D8B68A0B-E97B-44D7-B57C-7E8E3B940B45}"/>
                </a:ext>
              </a:extLst>
            </p:cNvPr>
            <p:cNvSpPr>
              <a:spLocks/>
            </p:cNvSpPr>
            <p:nvPr/>
          </p:nvSpPr>
          <p:spPr bwMode="auto">
            <a:xfrm>
              <a:off x="9339263" y="4370388"/>
              <a:ext cx="49213" cy="49213"/>
            </a:xfrm>
            <a:custGeom>
              <a:avLst/>
              <a:gdLst>
                <a:gd name="T0" fmla="*/ 72 w 100"/>
                <a:gd name="T1" fmla="*/ 100 h 100"/>
                <a:gd name="T2" fmla="*/ 26 w 100"/>
                <a:gd name="T3" fmla="*/ 100 h 100"/>
                <a:gd name="T4" fmla="*/ 0 w 100"/>
                <a:gd name="T5" fmla="*/ 0 h 100"/>
                <a:gd name="T6" fmla="*/ 17 w 100"/>
                <a:gd name="T7" fmla="*/ 0 h 100"/>
                <a:gd name="T8" fmla="*/ 42 w 100"/>
                <a:gd name="T9" fmla="*/ 82 h 100"/>
                <a:gd name="T10" fmla="*/ 58 w 100"/>
                <a:gd name="T11" fmla="*/ 82 h 100"/>
                <a:gd name="T12" fmla="*/ 82 w 100"/>
                <a:gd name="T13" fmla="*/ 0 h 100"/>
                <a:gd name="T14" fmla="*/ 100 w 100"/>
                <a:gd name="T15" fmla="*/ 0 h 100"/>
                <a:gd name="T16" fmla="*/ 72 w 100"/>
                <a:gd name="T17" fmla="*/ 100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0" h="100">
                  <a:moveTo>
                    <a:pt x="72" y="100"/>
                  </a:moveTo>
                  <a:lnTo>
                    <a:pt x="26" y="100"/>
                  </a:lnTo>
                  <a:lnTo>
                    <a:pt x="0" y="0"/>
                  </a:lnTo>
                  <a:lnTo>
                    <a:pt x="17" y="0"/>
                  </a:lnTo>
                  <a:lnTo>
                    <a:pt x="42" y="82"/>
                  </a:lnTo>
                  <a:lnTo>
                    <a:pt x="58" y="82"/>
                  </a:lnTo>
                  <a:cubicBezTo>
                    <a:pt x="58" y="78"/>
                    <a:pt x="82" y="0"/>
                    <a:pt x="82" y="0"/>
                  </a:cubicBezTo>
                  <a:lnTo>
                    <a:pt x="100" y="0"/>
                  </a:lnTo>
                  <a:lnTo>
                    <a:pt x="72" y="10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536"/>
            </a:p>
          </p:txBody>
        </p:sp>
        <p:sp>
          <p:nvSpPr>
            <p:cNvPr id="26" name="Freeform 149">
              <a:extLst>
                <a:ext uri="{FF2B5EF4-FFF2-40B4-BE49-F238E27FC236}">
                  <a16:creationId xmlns:a16="http://schemas.microsoft.com/office/drawing/2014/main" id="{EAAC8D44-AE89-4E7E-ADA2-89EF167E6FA2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420226" y="4370388"/>
              <a:ext cx="49213" cy="49213"/>
            </a:xfrm>
            <a:custGeom>
              <a:avLst/>
              <a:gdLst>
                <a:gd name="T0" fmla="*/ 0 w 100"/>
                <a:gd name="T1" fmla="*/ 100 h 101"/>
                <a:gd name="T2" fmla="*/ 0 w 100"/>
                <a:gd name="T3" fmla="*/ 0 h 101"/>
                <a:gd name="T4" fmla="*/ 100 w 100"/>
                <a:gd name="T5" fmla="*/ 0 h 101"/>
                <a:gd name="T6" fmla="*/ 100 w 100"/>
                <a:gd name="T7" fmla="*/ 58 h 101"/>
                <a:gd name="T8" fmla="*/ 17 w 100"/>
                <a:gd name="T9" fmla="*/ 58 h 101"/>
                <a:gd name="T10" fmla="*/ 17 w 100"/>
                <a:gd name="T11" fmla="*/ 83 h 101"/>
                <a:gd name="T12" fmla="*/ 81 w 100"/>
                <a:gd name="T13" fmla="*/ 83 h 101"/>
                <a:gd name="T14" fmla="*/ 81 w 100"/>
                <a:gd name="T15" fmla="*/ 101 h 101"/>
                <a:gd name="T16" fmla="*/ 0 w 100"/>
                <a:gd name="T17" fmla="*/ 101 h 101"/>
                <a:gd name="T18" fmla="*/ 0 w 100"/>
                <a:gd name="T19" fmla="*/ 100 h 101"/>
                <a:gd name="T20" fmla="*/ 17 w 100"/>
                <a:gd name="T21" fmla="*/ 41 h 101"/>
                <a:gd name="T22" fmla="*/ 81 w 100"/>
                <a:gd name="T23" fmla="*/ 41 h 101"/>
                <a:gd name="T24" fmla="*/ 81 w 100"/>
                <a:gd name="T25" fmla="*/ 16 h 101"/>
                <a:gd name="T26" fmla="*/ 17 w 100"/>
                <a:gd name="T27" fmla="*/ 16 h 101"/>
                <a:gd name="T28" fmla="*/ 17 w 100"/>
                <a:gd name="T29" fmla="*/ 41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00" h="101">
                  <a:moveTo>
                    <a:pt x="0" y="100"/>
                  </a:moveTo>
                  <a:lnTo>
                    <a:pt x="0" y="0"/>
                  </a:lnTo>
                  <a:lnTo>
                    <a:pt x="100" y="0"/>
                  </a:lnTo>
                  <a:lnTo>
                    <a:pt x="100" y="58"/>
                  </a:lnTo>
                  <a:lnTo>
                    <a:pt x="17" y="58"/>
                  </a:lnTo>
                  <a:lnTo>
                    <a:pt x="17" y="83"/>
                  </a:lnTo>
                  <a:lnTo>
                    <a:pt x="81" y="83"/>
                  </a:lnTo>
                  <a:lnTo>
                    <a:pt x="81" y="101"/>
                  </a:lnTo>
                  <a:lnTo>
                    <a:pt x="0" y="101"/>
                  </a:lnTo>
                  <a:lnTo>
                    <a:pt x="0" y="100"/>
                  </a:lnTo>
                  <a:close/>
                  <a:moveTo>
                    <a:pt x="17" y="41"/>
                  </a:moveTo>
                  <a:lnTo>
                    <a:pt x="81" y="41"/>
                  </a:lnTo>
                  <a:lnTo>
                    <a:pt x="81" y="16"/>
                  </a:lnTo>
                  <a:lnTo>
                    <a:pt x="17" y="16"/>
                  </a:lnTo>
                  <a:lnTo>
                    <a:pt x="17" y="41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536"/>
            </a:p>
          </p:txBody>
        </p:sp>
        <p:sp>
          <p:nvSpPr>
            <p:cNvPr id="27" name="Freeform 150">
              <a:extLst>
                <a:ext uri="{FF2B5EF4-FFF2-40B4-BE49-F238E27FC236}">
                  <a16:creationId xmlns:a16="http://schemas.microsoft.com/office/drawing/2014/main" id="{734CE8E7-A59C-4E80-B211-CA79AEA60FCA}"/>
                </a:ext>
              </a:extLst>
            </p:cNvPr>
            <p:cNvSpPr>
              <a:spLocks/>
            </p:cNvSpPr>
            <p:nvPr/>
          </p:nvSpPr>
          <p:spPr bwMode="auto">
            <a:xfrm>
              <a:off x="9501188" y="4370388"/>
              <a:ext cx="30163" cy="49213"/>
            </a:xfrm>
            <a:custGeom>
              <a:avLst/>
              <a:gdLst>
                <a:gd name="T0" fmla="*/ 0 w 62"/>
                <a:gd name="T1" fmla="*/ 100 h 100"/>
                <a:gd name="T2" fmla="*/ 0 w 62"/>
                <a:gd name="T3" fmla="*/ 0 h 100"/>
                <a:gd name="T4" fmla="*/ 62 w 62"/>
                <a:gd name="T5" fmla="*/ 0 h 100"/>
                <a:gd name="T6" fmla="*/ 62 w 62"/>
                <a:gd name="T7" fmla="*/ 16 h 100"/>
                <a:gd name="T8" fmla="*/ 17 w 62"/>
                <a:gd name="T9" fmla="*/ 16 h 100"/>
                <a:gd name="T10" fmla="*/ 17 w 62"/>
                <a:gd name="T11" fmla="*/ 100 h 100"/>
                <a:gd name="T12" fmla="*/ 0 w 62"/>
                <a:gd name="T13" fmla="*/ 100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2" h="100">
                  <a:moveTo>
                    <a:pt x="0" y="100"/>
                  </a:moveTo>
                  <a:lnTo>
                    <a:pt x="0" y="0"/>
                  </a:lnTo>
                  <a:lnTo>
                    <a:pt x="62" y="0"/>
                  </a:lnTo>
                  <a:lnTo>
                    <a:pt x="62" y="16"/>
                  </a:lnTo>
                  <a:lnTo>
                    <a:pt x="17" y="16"/>
                  </a:lnTo>
                  <a:lnTo>
                    <a:pt x="17" y="100"/>
                  </a:lnTo>
                  <a:lnTo>
                    <a:pt x="0" y="10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536"/>
            </a:p>
          </p:txBody>
        </p:sp>
        <p:sp>
          <p:nvSpPr>
            <p:cNvPr id="28" name="Freeform 151">
              <a:extLst>
                <a:ext uri="{FF2B5EF4-FFF2-40B4-BE49-F238E27FC236}">
                  <a16:creationId xmlns:a16="http://schemas.microsoft.com/office/drawing/2014/main" id="{6DEE5545-49C5-4D1F-8043-7C873C26D01A}"/>
                </a:ext>
              </a:extLst>
            </p:cNvPr>
            <p:cNvSpPr>
              <a:spLocks/>
            </p:cNvSpPr>
            <p:nvPr/>
          </p:nvSpPr>
          <p:spPr bwMode="auto">
            <a:xfrm>
              <a:off x="9563101" y="4370388"/>
              <a:ext cx="49213" cy="49213"/>
            </a:xfrm>
            <a:custGeom>
              <a:avLst/>
              <a:gdLst>
                <a:gd name="T0" fmla="*/ 83 w 100"/>
                <a:gd name="T1" fmla="*/ 58 h 100"/>
                <a:gd name="T2" fmla="*/ 41 w 100"/>
                <a:gd name="T3" fmla="*/ 58 h 100"/>
                <a:gd name="T4" fmla="*/ 0 w 100"/>
                <a:gd name="T5" fmla="*/ 58 h 100"/>
                <a:gd name="T6" fmla="*/ 0 w 100"/>
                <a:gd name="T7" fmla="*/ 0 h 100"/>
                <a:gd name="T8" fmla="*/ 84 w 100"/>
                <a:gd name="T9" fmla="*/ 0 h 100"/>
                <a:gd name="T10" fmla="*/ 84 w 100"/>
                <a:gd name="T11" fmla="*/ 16 h 100"/>
                <a:gd name="T12" fmla="*/ 19 w 100"/>
                <a:gd name="T13" fmla="*/ 16 h 100"/>
                <a:gd name="T14" fmla="*/ 19 w 100"/>
                <a:gd name="T15" fmla="*/ 41 h 100"/>
                <a:gd name="T16" fmla="*/ 100 w 100"/>
                <a:gd name="T17" fmla="*/ 41 h 100"/>
                <a:gd name="T18" fmla="*/ 100 w 100"/>
                <a:gd name="T19" fmla="*/ 100 h 100"/>
                <a:gd name="T20" fmla="*/ 0 w 100"/>
                <a:gd name="T21" fmla="*/ 100 h 100"/>
                <a:gd name="T22" fmla="*/ 0 w 100"/>
                <a:gd name="T23" fmla="*/ 82 h 100"/>
                <a:gd name="T24" fmla="*/ 83 w 100"/>
                <a:gd name="T25" fmla="*/ 82 h 100"/>
                <a:gd name="T26" fmla="*/ 83 w 100"/>
                <a:gd name="T27" fmla="*/ 58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00" h="100">
                  <a:moveTo>
                    <a:pt x="83" y="58"/>
                  </a:moveTo>
                  <a:lnTo>
                    <a:pt x="41" y="58"/>
                  </a:lnTo>
                  <a:lnTo>
                    <a:pt x="0" y="58"/>
                  </a:lnTo>
                  <a:lnTo>
                    <a:pt x="0" y="0"/>
                  </a:lnTo>
                  <a:lnTo>
                    <a:pt x="84" y="0"/>
                  </a:lnTo>
                  <a:lnTo>
                    <a:pt x="84" y="16"/>
                  </a:lnTo>
                  <a:lnTo>
                    <a:pt x="19" y="16"/>
                  </a:lnTo>
                  <a:lnTo>
                    <a:pt x="19" y="41"/>
                  </a:lnTo>
                  <a:lnTo>
                    <a:pt x="100" y="41"/>
                  </a:lnTo>
                  <a:lnTo>
                    <a:pt x="100" y="100"/>
                  </a:lnTo>
                  <a:lnTo>
                    <a:pt x="0" y="100"/>
                  </a:lnTo>
                  <a:lnTo>
                    <a:pt x="0" y="82"/>
                  </a:lnTo>
                  <a:lnTo>
                    <a:pt x="83" y="82"/>
                  </a:lnTo>
                  <a:lnTo>
                    <a:pt x="83" y="58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536"/>
            </a:p>
          </p:txBody>
        </p:sp>
        <p:sp>
          <p:nvSpPr>
            <p:cNvPr id="29" name="Freeform 152">
              <a:extLst>
                <a:ext uri="{FF2B5EF4-FFF2-40B4-BE49-F238E27FC236}">
                  <a16:creationId xmlns:a16="http://schemas.microsoft.com/office/drawing/2014/main" id="{86CCC353-89B4-4269-B515-BA73C47C526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648826" y="4356100"/>
              <a:ext cx="9525" cy="63500"/>
            </a:xfrm>
            <a:custGeom>
              <a:avLst/>
              <a:gdLst>
                <a:gd name="T0" fmla="*/ 18 w 18"/>
                <a:gd name="T1" fmla="*/ 14 h 129"/>
                <a:gd name="T2" fmla="*/ 0 w 18"/>
                <a:gd name="T3" fmla="*/ 14 h 129"/>
                <a:gd name="T4" fmla="*/ 0 w 18"/>
                <a:gd name="T5" fmla="*/ 0 h 129"/>
                <a:gd name="T6" fmla="*/ 18 w 18"/>
                <a:gd name="T7" fmla="*/ 0 h 129"/>
                <a:gd name="T8" fmla="*/ 18 w 18"/>
                <a:gd name="T9" fmla="*/ 14 h 129"/>
                <a:gd name="T10" fmla="*/ 18 w 18"/>
                <a:gd name="T11" fmla="*/ 129 h 129"/>
                <a:gd name="T12" fmla="*/ 0 w 18"/>
                <a:gd name="T13" fmla="*/ 129 h 129"/>
                <a:gd name="T14" fmla="*/ 0 w 18"/>
                <a:gd name="T15" fmla="*/ 29 h 129"/>
                <a:gd name="T16" fmla="*/ 18 w 18"/>
                <a:gd name="T17" fmla="*/ 29 h 129"/>
                <a:gd name="T18" fmla="*/ 18 w 18"/>
                <a:gd name="T19" fmla="*/ 129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8" h="129">
                  <a:moveTo>
                    <a:pt x="18" y="14"/>
                  </a:moveTo>
                  <a:lnTo>
                    <a:pt x="0" y="14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14"/>
                  </a:lnTo>
                  <a:close/>
                  <a:moveTo>
                    <a:pt x="18" y="129"/>
                  </a:moveTo>
                  <a:lnTo>
                    <a:pt x="0" y="129"/>
                  </a:lnTo>
                  <a:lnTo>
                    <a:pt x="0" y="29"/>
                  </a:lnTo>
                  <a:lnTo>
                    <a:pt x="18" y="29"/>
                  </a:lnTo>
                  <a:lnTo>
                    <a:pt x="18" y="129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536"/>
            </a:p>
          </p:txBody>
        </p:sp>
        <p:sp>
          <p:nvSpPr>
            <p:cNvPr id="30" name="Freeform 153">
              <a:extLst>
                <a:ext uri="{FF2B5EF4-FFF2-40B4-BE49-F238E27FC236}">
                  <a16:creationId xmlns:a16="http://schemas.microsoft.com/office/drawing/2014/main" id="{CE5AE029-DAAA-4173-9B1A-E38BFB80A8F4}"/>
                </a:ext>
              </a:extLst>
            </p:cNvPr>
            <p:cNvSpPr>
              <a:spLocks/>
            </p:cNvSpPr>
            <p:nvPr/>
          </p:nvSpPr>
          <p:spPr bwMode="auto">
            <a:xfrm>
              <a:off x="9696451" y="4356100"/>
              <a:ext cx="31750" cy="63500"/>
            </a:xfrm>
            <a:custGeom>
              <a:avLst/>
              <a:gdLst>
                <a:gd name="T0" fmla="*/ 65 w 65"/>
                <a:gd name="T1" fmla="*/ 111 h 129"/>
                <a:gd name="T2" fmla="*/ 65 w 65"/>
                <a:gd name="T3" fmla="*/ 129 h 129"/>
                <a:gd name="T4" fmla="*/ 0 w 65"/>
                <a:gd name="T5" fmla="*/ 129 h 129"/>
                <a:gd name="T6" fmla="*/ 0 w 65"/>
                <a:gd name="T7" fmla="*/ 64 h 129"/>
                <a:gd name="T8" fmla="*/ 0 w 65"/>
                <a:gd name="T9" fmla="*/ 0 h 129"/>
                <a:gd name="T10" fmla="*/ 18 w 65"/>
                <a:gd name="T11" fmla="*/ 0 h 129"/>
                <a:gd name="T12" fmla="*/ 18 w 65"/>
                <a:gd name="T13" fmla="*/ 29 h 129"/>
                <a:gd name="T14" fmla="*/ 52 w 65"/>
                <a:gd name="T15" fmla="*/ 29 h 129"/>
                <a:gd name="T16" fmla="*/ 52 w 65"/>
                <a:gd name="T17" fmla="*/ 45 h 129"/>
                <a:gd name="T18" fmla="*/ 18 w 65"/>
                <a:gd name="T19" fmla="*/ 45 h 129"/>
                <a:gd name="T20" fmla="*/ 18 w 65"/>
                <a:gd name="T21" fmla="*/ 111 h 129"/>
                <a:gd name="T22" fmla="*/ 65 w 65"/>
                <a:gd name="T23" fmla="*/ 111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65" h="129">
                  <a:moveTo>
                    <a:pt x="65" y="111"/>
                  </a:moveTo>
                  <a:lnTo>
                    <a:pt x="65" y="129"/>
                  </a:lnTo>
                  <a:lnTo>
                    <a:pt x="0" y="129"/>
                  </a:lnTo>
                  <a:lnTo>
                    <a:pt x="0" y="64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29"/>
                  </a:lnTo>
                  <a:lnTo>
                    <a:pt x="52" y="29"/>
                  </a:lnTo>
                  <a:lnTo>
                    <a:pt x="52" y="45"/>
                  </a:lnTo>
                  <a:lnTo>
                    <a:pt x="18" y="45"/>
                  </a:lnTo>
                  <a:lnTo>
                    <a:pt x="18" y="111"/>
                  </a:lnTo>
                  <a:lnTo>
                    <a:pt x="65" y="111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536"/>
            </a:p>
          </p:txBody>
        </p:sp>
        <p:sp>
          <p:nvSpPr>
            <p:cNvPr id="31" name="Freeform 154">
              <a:extLst>
                <a:ext uri="{FF2B5EF4-FFF2-40B4-BE49-F238E27FC236}">
                  <a16:creationId xmlns:a16="http://schemas.microsoft.com/office/drawing/2014/main" id="{F1F73B68-62D9-4157-9F82-7B9FBA33A4CF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764713" y="4354513"/>
              <a:ext cx="49213" cy="63500"/>
            </a:xfrm>
            <a:custGeom>
              <a:avLst/>
              <a:gdLst>
                <a:gd name="T0" fmla="*/ 100 w 100"/>
                <a:gd name="T1" fmla="*/ 87 h 128"/>
                <a:gd name="T2" fmla="*/ 100 w 100"/>
                <a:gd name="T3" fmla="*/ 28 h 128"/>
                <a:gd name="T4" fmla="*/ 56 w 100"/>
                <a:gd name="T5" fmla="*/ 28 h 128"/>
                <a:gd name="T6" fmla="*/ 76 w 100"/>
                <a:gd name="T7" fmla="*/ 0 h 128"/>
                <a:gd name="T8" fmla="*/ 58 w 100"/>
                <a:gd name="T9" fmla="*/ 0 h 128"/>
                <a:gd name="T10" fmla="*/ 36 w 100"/>
                <a:gd name="T11" fmla="*/ 28 h 128"/>
                <a:gd name="T12" fmla="*/ 0 w 100"/>
                <a:gd name="T13" fmla="*/ 28 h 128"/>
                <a:gd name="T14" fmla="*/ 0 w 100"/>
                <a:gd name="T15" fmla="*/ 128 h 128"/>
                <a:gd name="T16" fmla="*/ 82 w 100"/>
                <a:gd name="T17" fmla="*/ 128 h 128"/>
                <a:gd name="T18" fmla="*/ 82 w 100"/>
                <a:gd name="T19" fmla="*/ 111 h 128"/>
                <a:gd name="T20" fmla="*/ 18 w 100"/>
                <a:gd name="T21" fmla="*/ 111 h 128"/>
                <a:gd name="T22" fmla="*/ 18 w 100"/>
                <a:gd name="T23" fmla="*/ 86 h 128"/>
                <a:gd name="T24" fmla="*/ 100 w 100"/>
                <a:gd name="T25" fmla="*/ 86 h 128"/>
                <a:gd name="T26" fmla="*/ 100 w 100"/>
                <a:gd name="T27" fmla="*/ 87 h 128"/>
                <a:gd name="T28" fmla="*/ 18 w 100"/>
                <a:gd name="T29" fmla="*/ 46 h 128"/>
                <a:gd name="T30" fmla="*/ 82 w 100"/>
                <a:gd name="T31" fmla="*/ 46 h 128"/>
                <a:gd name="T32" fmla="*/ 82 w 100"/>
                <a:gd name="T33" fmla="*/ 71 h 128"/>
                <a:gd name="T34" fmla="*/ 18 w 100"/>
                <a:gd name="T35" fmla="*/ 71 h 128"/>
                <a:gd name="T36" fmla="*/ 18 w 100"/>
                <a:gd name="T37" fmla="*/ 46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00" h="128">
                  <a:moveTo>
                    <a:pt x="100" y="87"/>
                  </a:moveTo>
                  <a:lnTo>
                    <a:pt x="100" y="28"/>
                  </a:lnTo>
                  <a:lnTo>
                    <a:pt x="56" y="28"/>
                  </a:lnTo>
                  <a:lnTo>
                    <a:pt x="76" y="0"/>
                  </a:lnTo>
                  <a:lnTo>
                    <a:pt x="58" y="0"/>
                  </a:lnTo>
                  <a:cubicBezTo>
                    <a:pt x="58" y="0"/>
                    <a:pt x="42" y="20"/>
                    <a:pt x="36" y="28"/>
                  </a:cubicBezTo>
                  <a:lnTo>
                    <a:pt x="0" y="28"/>
                  </a:lnTo>
                  <a:lnTo>
                    <a:pt x="0" y="128"/>
                  </a:lnTo>
                  <a:lnTo>
                    <a:pt x="82" y="128"/>
                  </a:lnTo>
                  <a:lnTo>
                    <a:pt x="82" y="111"/>
                  </a:lnTo>
                  <a:lnTo>
                    <a:pt x="18" y="111"/>
                  </a:lnTo>
                  <a:lnTo>
                    <a:pt x="18" y="86"/>
                  </a:lnTo>
                  <a:lnTo>
                    <a:pt x="100" y="86"/>
                  </a:lnTo>
                  <a:lnTo>
                    <a:pt x="100" y="87"/>
                  </a:lnTo>
                  <a:close/>
                  <a:moveTo>
                    <a:pt x="18" y="46"/>
                  </a:moveTo>
                  <a:lnTo>
                    <a:pt x="82" y="46"/>
                  </a:lnTo>
                  <a:lnTo>
                    <a:pt x="82" y="71"/>
                  </a:lnTo>
                  <a:lnTo>
                    <a:pt x="18" y="71"/>
                  </a:lnTo>
                  <a:lnTo>
                    <a:pt x="18" y="46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536"/>
            </a:p>
          </p:txBody>
        </p:sp>
        <p:sp>
          <p:nvSpPr>
            <p:cNvPr id="32" name="Freeform 155">
              <a:extLst>
                <a:ext uri="{FF2B5EF4-FFF2-40B4-BE49-F238E27FC236}">
                  <a16:creationId xmlns:a16="http://schemas.microsoft.com/office/drawing/2014/main" id="{337DCDBF-8F52-4554-AA96-D4B50DBB5A57}"/>
                </a:ext>
              </a:extLst>
            </p:cNvPr>
            <p:cNvSpPr>
              <a:spLocks/>
            </p:cNvSpPr>
            <p:nvPr/>
          </p:nvSpPr>
          <p:spPr bwMode="auto">
            <a:xfrm>
              <a:off x="8853488" y="4370388"/>
              <a:ext cx="166688" cy="187325"/>
            </a:xfrm>
            <a:custGeom>
              <a:avLst/>
              <a:gdLst>
                <a:gd name="T0" fmla="*/ 319 w 338"/>
                <a:gd name="T1" fmla="*/ 363 h 383"/>
                <a:gd name="T2" fmla="*/ 284 w 338"/>
                <a:gd name="T3" fmla="*/ 326 h 383"/>
                <a:gd name="T4" fmla="*/ 284 w 338"/>
                <a:gd name="T5" fmla="*/ 127 h 383"/>
                <a:gd name="T6" fmla="*/ 150 w 338"/>
                <a:gd name="T7" fmla="*/ 0 h 383"/>
                <a:gd name="T8" fmla="*/ 13 w 338"/>
                <a:gd name="T9" fmla="*/ 78 h 383"/>
                <a:gd name="T10" fmla="*/ 53 w 338"/>
                <a:gd name="T11" fmla="*/ 115 h 383"/>
                <a:gd name="T12" fmla="*/ 92 w 338"/>
                <a:gd name="T13" fmla="*/ 73 h 383"/>
                <a:gd name="T14" fmla="*/ 149 w 338"/>
                <a:gd name="T15" fmla="*/ 27 h 383"/>
                <a:gd name="T16" fmla="*/ 219 w 338"/>
                <a:gd name="T17" fmla="*/ 142 h 383"/>
                <a:gd name="T18" fmla="*/ 219 w 338"/>
                <a:gd name="T19" fmla="*/ 172 h 383"/>
                <a:gd name="T20" fmla="*/ 0 w 338"/>
                <a:gd name="T21" fmla="*/ 293 h 383"/>
                <a:gd name="T22" fmla="*/ 100 w 338"/>
                <a:gd name="T23" fmla="*/ 383 h 383"/>
                <a:gd name="T24" fmla="*/ 218 w 338"/>
                <a:gd name="T25" fmla="*/ 325 h 383"/>
                <a:gd name="T26" fmla="*/ 219 w 338"/>
                <a:gd name="T27" fmla="*/ 325 h 383"/>
                <a:gd name="T28" fmla="*/ 282 w 338"/>
                <a:gd name="T29" fmla="*/ 383 h 383"/>
                <a:gd name="T30" fmla="*/ 323 w 338"/>
                <a:gd name="T31" fmla="*/ 381 h 383"/>
                <a:gd name="T32" fmla="*/ 328 w 338"/>
                <a:gd name="T33" fmla="*/ 376 h 383"/>
                <a:gd name="T34" fmla="*/ 338 w 338"/>
                <a:gd name="T35" fmla="*/ 361 h 383"/>
                <a:gd name="T36" fmla="*/ 319 w 338"/>
                <a:gd name="T37" fmla="*/ 363 h 3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38" h="383">
                  <a:moveTo>
                    <a:pt x="319" y="363"/>
                  </a:moveTo>
                  <a:cubicBezTo>
                    <a:pt x="293" y="363"/>
                    <a:pt x="284" y="353"/>
                    <a:pt x="284" y="326"/>
                  </a:cubicBezTo>
                  <a:lnTo>
                    <a:pt x="284" y="127"/>
                  </a:lnTo>
                  <a:cubicBezTo>
                    <a:pt x="284" y="52"/>
                    <a:pt x="263" y="0"/>
                    <a:pt x="150" y="0"/>
                  </a:cubicBezTo>
                  <a:cubicBezTo>
                    <a:pt x="93" y="0"/>
                    <a:pt x="13" y="26"/>
                    <a:pt x="13" y="78"/>
                  </a:cubicBezTo>
                  <a:cubicBezTo>
                    <a:pt x="13" y="100"/>
                    <a:pt x="30" y="115"/>
                    <a:pt x="53" y="115"/>
                  </a:cubicBezTo>
                  <a:cubicBezTo>
                    <a:pt x="67" y="115"/>
                    <a:pt x="92" y="106"/>
                    <a:pt x="92" y="73"/>
                  </a:cubicBezTo>
                  <a:cubicBezTo>
                    <a:pt x="92" y="48"/>
                    <a:pt x="98" y="27"/>
                    <a:pt x="149" y="27"/>
                  </a:cubicBezTo>
                  <a:cubicBezTo>
                    <a:pt x="219" y="27"/>
                    <a:pt x="219" y="86"/>
                    <a:pt x="219" y="142"/>
                  </a:cubicBezTo>
                  <a:lnTo>
                    <a:pt x="219" y="172"/>
                  </a:lnTo>
                  <a:cubicBezTo>
                    <a:pt x="157" y="177"/>
                    <a:pt x="0" y="177"/>
                    <a:pt x="0" y="293"/>
                  </a:cubicBezTo>
                  <a:cubicBezTo>
                    <a:pt x="0" y="346"/>
                    <a:pt x="43" y="383"/>
                    <a:pt x="100" y="383"/>
                  </a:cubicBezTo>
                  <a:cubicBezTo>
                    <a:pt x="157" y="383"/>
                    <a:pt x="193" y="361"/>
                    <a:pt x="218" y="325"/>
                  </a:cubicBezTo>
                  <a:lnTo>
                    <a:pt x="219" y="325"/>
                  </a:lnTo>
                  <a:cubicBezTo>
                    <a:pt x="219" y="360"/>
                    <a:pt x="233" y="383"/>
                    <a:pt x="282" y="383"/>
                  </a:cubicBezTo>
                  <a:cubicBezTo>
                    <a:pt x="292" y="383"/>
                    <a:pt x="302" y="383"/>
                    <a:pt x="323" y="381"/>
                  </a:cubicBezTo>
                  <a:lnTo>
                    <a:pt x="328" y="376"/>
                  </a:lnTo>
                  <a:cubicBezTo>
                    <a:pt x="332" y="371"/>
                    <a:pt x="335" y="366"/>
                    <a:pt x="338" y="361"/>
                  </a:cubicBezTo>
                  <a:cubicBezTo>
                    <a:pt x="324" y="363"/>
                    <a:pt x="322" y="363"/>
                    <a:pt x="319" y="363"/>
                  </a:cubicBezTo>
                  <a:close/>
                </a:path>
              </a:pathLst>
            </a:custGeom>
            <a:solidFill>
              <a:srgbClr val="FFFF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536"/>
            </a:p>
          </p:txBody>
        </p:sp>
        <p:sp>
          <p:nvSpPr>
            <p:cNvPr id="33" name="Freeform 156">
              <a:extLst>
                <a:ext uri="{FF2B5EF4-FFF2-40B4-BE49-F238E27FC236}">
                  <a16:creationId xmlns:a16="http://schemas.microsoft.com/office/drawing/2014/main" id="{2D975435-A53E-451B-8121-6126A859B933}"/>
                </a:ext>
              </a:extLst>
            </p:cNvPr>
            <p:cNvSpPr>
              <a:spLocks/>
            </p:cNvSpPr>
            <p:nvPr/>
          </p:nvSpPr>
          <p:spPr bwMode="auto">
            <a:xfrm>
              <a:off x="8715376" y="4398963"/>
              <a:ext cx="109538" cy="109538"/>
            </a:xfrm>
            <a:custGeom>
              <a:avLst/>
              <a:gdLst>
                <a:gd name="T0" fmla="*/ 22 w 225"/>
                <a:gd name="T1" fmla="*/ 0 h 224"/>
                <a:gd name="T2" fmla="*/ 0 w 225"/>
                <a:gd name="T3" fmla="*/ 19 h 224"/>
                <a:gd name="T4" fmla="*/ 0 w 225"/>
                <a:gd name="T5" fmla="*/ 224 h 224"/>
                <a:gd name="T6" fmla="*/ 225 w 225"/>
                <a:gd name="T7" fmla="*/ 224 h 224"/>
                <a:gd name="T8" fmla="*/ 225 w 225"/>
                <a:gd name="T9" fmla="*/ 0 h 224"/>
                <a:gd name="T10" fmla="*/ 150 w 225"/>
                <a:gd name="T11" fmla="*/ 0 h 224"/>
                <a:gd name="T12" fmla="*/ 150 w 225"/>
                <a:gd name="T13" fmla="*/ 149 h 224"/>
                <a:gd name="T14" fmla="*/ 75 w 225"/>
                <a:gd name="T15" fmla="*/ 149 h 224"/>
                <a:gd name="T16" fmla="*/ 75 w 225"/>
                <a:gd name="T17" fmla="*/ 0 h 224"/>
                <a:gd name="T18" fmla="*/ 22 w 225"/>
                <a:gd name="T19" fmla="*/ 0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25" h="224">
                  <a:moveTo>
                    <a:pt x="22" y="0"/>
                  </a:moveTo>
                  <a:lnTo>
                    <a:pt x="0" y="19"/>
                  </a:lnTo>
                  <a:lnTo>
                    <a:pt x="0" y="224"/>
                  </a:lnTo>
                  <a:lnTo>
                    <a:pt x="225" y="224"/>
                  </a:lnTo>
                  <a:lnTo>
                    <a:pt x="225" y="0"/>
                  </a:lnTo>
                  <a:lnTo>
                    <a:pt x="150" y="0"/>
                  </a:lnTo>
                  <a:lnTo>
                    <a:pt x="150" y="149"/>
                  </a:lnTo>
                  <a:lnTo>
                    <a:pt x="75" y="149"/>
                  </a:lnTo>
                  <a:lnTo>
                    <a:pt x="75" y="0"/>
                  </a:lnTo>
                  <a:lnTo>
                    <a:pt x="22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536"/>
            </a:p>
          </p:txBody>
        </p:sp>
        <p:sp>
          <p:nvSpPr>
            <p:cNvPr id="34" name="Freeform 157">
              <a:extLst>
                <a:ext uri="{FF2B5EF4-FFF2-40B4-BE49-F238E27FC236}">
                  <a16:creationId xmlns:a16="http://schemas.microsoft.com/office/drawing/2014/main" id="{5D2EF7B7-ED7E-4838-9F0F-4E5CD4C5816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664576" y="4308475"/>
              <a:ext cx="385763" cy="311150"/>
            </a:xfrm>
            <a:custGeom>
              <a:avLst/>
              <a:gdLst>
                <a:gd name="T0" fmla="*/ 462 w 790"/>
                <a:gd name="T1" fmla="*/ 408 h 638"/>
                <a:gd name="T2" fmla="*/ 607 w 790"/>
                <a:gd name="T3" fmla="*/ 325 h 638"/>
                <a:gd name="T4" fmla="*/ 607 w 790"/>
                <a:gd name="T5" fmla="*/ 373 h 638"/>
                <a:gd name="T6" fmla="*/ 518 w 790"/>
                <a:gd name="T7" fmla="*/ 478 h 638"/>
                <a:gd name="T8" fmla="*/ 462 w 790"/>
                <a:gd name="T9" fmla="*/ 408 h 638"/>
                <a:gd name="T10" fmla="*/ 707 w 790"/>
                <a:gd name="T11" fmla="*/ 490 h 638"/>
                <a:gd name="T12" fmla="*/ 726 w 790"/>
                <a:gd name="T13" fmla="*/ 489 h 638"/>
                <a:gd name="T14" fmla="*/ 790 w 790"/>
                <a:gd name="T15" fmla="*/ 284 h 638"/>
                <a:gd name="T16" fmla="*/ 518 w 790"/>
                <a:gd name="T17" fmla="*/ 0 h 638"/>
                <a:gd name="T18" fmla="*/ 407 w 790"/>
                <a:gd name="T19" fmla="*/ 18 h 638"/>
                <a:gd name="T20" fmla="*/ 407 w 790"/>
                <a:gd name="T21" fmla="*/ 117 h 638"/>
                <a:gd name="T22" fmla="*/ 388 w 790"/>
                <a:gd name="T23" fmla="*/ 117 h 638"/>
                <a:gd name="T24" fmla="*/ 388 w 790"/>
                <a:gd name="T25" fmla="*/ 135 h 638"/>
                <a:gd name="T26" fmla="*/ 313 w 790"/>
                <a:gd name="T27" fmla="*/ 135 h 638"/>
                <a:gd name="T28" fmla="*/ 313 w 790"/>
                <a:gd name="T29" fmla="*/ 135 h 638"/>
                <a:gd name="T30" fmla="*/ 313 w 790"/>
                <a:gd name="T31" fmla="*/ 54 h 638"/>
                <a:gd name="T32" fmla="*/ 125 w 790"/>
                <a:gd name="T33" fmla="*/ 188 h 638"/>
                <a:gd name="T34" fmla="*/ 178 w 790"/>
                <a:gd name="T35" fmla="*/ 188 h 638"/>
                <a:gd name="T36" fmla="*/ 178 w 790"/>
                <a:gd name="T37" fmla="*/ 338 h 638"/>
                <a:gd name="T38" fmla="*/ 253 w 790"/>
                <a:gd name="T39" fmla="*/ 338 h 638"/>
                <a:gd name="T40" fmla="*/ 253 w 790"/>
                <a:gd name="T41" fmla="*/ 188 h 638"/>
                <a:gd name="T42" fmla="*/ 328 w 790"/>
                <a:gd name="T43" fmla="*/ 188 h 638"/>
                <a:gd name="T44" fmla="*/ 328 w 790"/>
                <a:gd name="T45" fmla="*/ 413 h 638"/>
                <a:gd name="T46" fmla="*/ 103 w 790"/>
                <a:gd name="T47" fmla="*/ 413 h 638"/>
                <a:gd name="T48" fmla="*/ 103 w 790"/>
                <a:gd name="T49" fmla="*/ 207 h 638"/>
                <a:gd name="T50" fmla="*/ 0 w 790"/>
                <a:gd name="T51" fmla="*/ 398 h 638"/>
                <a:gd name="T52" fmla="*/ 400 w 790"/>
                <a:gd name="T53" fmla="*/ 638 h 638"/>
                <a:gd name="T54" fmla="*/ 697 w 790"/>
                <a:gd name="T55" fmla="*/ 524 h 638"/>
                <a:gd name="T56" fmla="*/ 711 w 790"/>
                <a:gd name="T57" fmla="*/ 509 h 638"/>
                <a:gd name="T58" fmla="*/ 670 w 790"/>
                <a:gd name="T59" fmla="*/ 512 h 638"/>
                <a:gd name="T60" fmla="*/ 607 w 790"/>
                <a:gd name="T61" fmla="*/ 453 h 638"/>
                <a:gd name="T62" fmla="*/ 606 w 790"/>
                <a:gd name="T63" fmla="*/ 453 h 638"/>
                <a:gd name="T64" fmla="*/ 488 w 790"/>
                <a:gd name="T65" fmla="*/ 512 h 638"/>
                <a:gd name="T66" fmla="*/ 388 w 790"/>
                <a:gd name="T67" fmla="*/ 422 h 638"/>
                <a:gd name="T68" fmla="*/ 607 w 790"/>
                <a:gd name="T69" fmla="*/ 300 h 638"/>
                <a:gd name="T70" fmla="*/ 607 w 790"/>
                <a:gd name="T71" fmla="*/ 270 h 638"/>
                <a:gd name="T72" fmla="*/ 537 w 790"/>
                <a:gd name="T73" fmla="*/ 155 h 638"/>
                <a:gd name="T74" fmla="*/ 480 w 790"/>
                <a:gd name="T75" fmla="*/ 202 h 638"/>
                <a:gd name="T76" fmla="*/ 441 w 790"/>
                <a:gd name="T77" fmla="*/ 243 h 638"/>
                <a:gd name="T78" fmla="*/ 401 w 790"/>
                <a:gd name="T79" fmla="*/ 207 h 638"/>
                <a:gd name="T80" fmla="*/ 538 w 790"/>
                <a:gd name="T81" fmla="*/ 128 h 638"/>
                <a:gd name="T82" fmla="*/ 672 w 790"/>
                <a:gd name="T83" fmla="*/ 255 h 638"/>
                <a:gd name="T84" fmla="*/ 672 w 790"/>
                <a:gd name="T85" fmla="*/ 454 h 638"/>
                <a:gd name="T86" fmla="*/ 707 w 790"/>
                <a:gd name="T87" fmla="*/ 490 h 6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790" h="638">
                  <a:moveTo>
                    <a:pt x="462" y="408"/>
                  </a:moveTo>
                  <a:cubicBezTo>
                    <a:pt x="462" y="333"/>
                    <a:pt x="568" y="327"/>
                    <a:pt x="607" y="325"/>
                  </a:cubicBezTo>
                  <a:lnTo>
                    <a:pt x="607" y="373"/>
                  </a:lnTo>
                  <a:cubicBezTo>
                    <a:pt x="607" y="428"/>
                    <a:pt x="572" y="478"/>
                    <a:pt x="518" y="478"/>
                  </a:cubicBezTo>
                  <a:cubicBezTo>
                    <a:pt x="490" y="478"/>
                    <a:pt x="462" y="449"/>
                    <a:pt x="462" y="408"/>
                  </a:cubicBezTo>
                  <a:close/>
                  <a:moveTo>
                    <a:pt x="707" y="490"/>
                  </a:moveTo>
                  <a:cubicBezTo>
                    <a:pt x="710" y="490"/>
                    <a:pt x="712" y="490"/>
                    <a:pt x="726" y="489"/>
                  </a:cubicBezTo>
                  <a:cubicBezTo>
                    <a:pt x="770" y="427"/>
                    <a:pt x="790" y="352"/>
                    <a:pt x="790" y="284"/>
                  </a:cubicBezTo>
                  <a:cubicBezTo>
                    <a:pt x="790" y="129"/>
                    <a:pt x="683" y="0"/>
                    <a:pt x="518" y="0"/>
                  </a:cubicBezTo>
                  <a:cubicBezTo>
                    <a:pt x="483" y="0"/>
                    <a:pt x="446" y="7"/>
                    <a:pt x="407" y="18"/>
                  </a:cubicBezTo>
                  <a:lnTo>
                    <a:pt x="407" y="117"/>
                  </a:lnTo>
                  <a:lnTo>
                    <a:pt x="388" y="117"/>
                  </a:lnTo>
                  <a:lnTo>
                    <a:pt x="388" y="135"/>
                  </a:lnTo>
                  <a:lnTo>
                    <a:pt x="313" y="135"/>
                  </a:lnTo>
                  <a:lnTo>
                    <a:pt x="313" y="135"/>
                  </a:lnTo>
                  <a:lnTo>
                    <a:pt x="313" y="54"/>
                  </a:lnTo>
                  <a:cubicBezTo>
                    <a:pt x="252" y="85"/>
                    <a:pt x="188" y="129"/>
                    <a:pt x="125" y="188"/>
                  </a:cubicBezTo>
                  <a:lnTo>
                    <a:pt x="178" y="188"/>
                  </a:lnTo>
                  <a:lnTo>
                    <a:pt x="178" y="338"/>
                  </a:lnTo>
                  <a:lnTo>
                    <a:pt x="253" y="338"/>
                  </a:lnTo>
                  <a:lnTo>
                    <a:pt x="253" y="188"/>
                  </a:lnTo>
                  <a:lnTo>
                    <a:pt x="328" y="188"/>
                  </a:lnTo>
                  <a:lnTo>
                    <a:pt x="328" y="413"/>
                  </a:lnTo>
                  <a:lnTo>
                    <a:pt x="103" y="413"/>
                  </a:lnTo>
                  <a:lnTo>
                    <a:pt x="103" y="207"/>
                  </a:lnTo>
                  <a:cubicBezTo>
                    <a:pt x="28" y="280"/>
                    <a:pt x="0" y="344"/>
                    <a:pt x="0" y="398"/>
                  </a:cubicBezTo>
                  <a:cubicBezTo>
                    <a:pt x="0" y="512"/>
                    <a:pt x="151" y="638"/>
                    <a:pt x="400" y="638"/>
                  </a:cubicBezTo>
                  <a:cubicBezTo>
                    <a:pt x="538" y="638"/>
                    <a:pt x="635" y="590"/>
                    <a:pt x="697" y="524"/>
                  </a:cubicBezTo>
                  <a:lnTo>
                    <a:pt x="711" y="509"/>
                  </a:lnTo>
                  <a:cubicBezTo>
                    <a:pt x="688" y="512"/>
                    <a:pt x="680" y="512"/>
                    <a:pt x="670" y="512"/>
                  </a:cubicBezTo>
                  <a:cubicBezTo>
                    <a:pt x="622" y="512"/>
                    <a:pt x="607" y="488"/>
                    <a:pt x="607" y="453"/>
                  </a:cubicBezTo>
                  <a:lnTo>
                    <a:pt x="606" y="453"/>
                  </a:lnTo>
                  <a:cubicBezTo>
                    <a:pt x="580" y="489"/>
                    <a:pt x="545" y="512"/>
                    <a:pt x="488" y="512"/>
                  </a:cubicBezTo>
                  <a:cubicBezTo>
                    <a:pt x="431" y="512"/>
                    <a:pt x="388" y="473"/>
                    <a:pt x="388" y="422"/>
                  </a:cubicBezTo>
                  <a:cubicBezTo>
                    <a:pt x="388" y="305"/>
                    <a:pt x="545" y="305"/>
                    <a:pt x="607" y="300"/>
                  </a:cubicBezTo>
                  <a:lnTo>
                    <a:pt x="607" y="270"/>
                  </a:lnTo>
                  <a:cubicBezTo>
                    <a:pt x="607" y="214"/>
                    <a:pt x="606" y="155"/>
                    <a:pt x="537" y="155"/>
                  </a:cubicBezTo>
                  <a:cubicBezTo>
                    <a:pt x="486" y="155"/>
                    <a:pt x="480" y="177"/>
                    <a:pt x="480" y="202"/>
                  </a:cubicBezTo>
                  <a:cubicBezTo>
                    <a:pt x="480" y="234"/>
                    <a:pt x="455" y="243"/>
                    <a:pt x="441" y="243"/>
                  </a:cubicBezTo>
                  <a:cubicBezTo>
                    <a:pt x="418" y="243"/>
                    <a:pt x="401" y="228"/>
                    <a:pt x="401" y="207"/>
                  </a:cubicBezTo>
                  <a:cubicBezTo>
                    <a:pt x="401" y="154"/>
                    <a:pt x="481" y="128"/>
                    <a:pt x="538" y="128"/>
                  </a:cubicBezTo>
                  <a:cubicBezTo>
                    <a:pt x="652" y="128"/>
                    <a:pt x="672" y="180"/>
                    <a:pt x="672" y="255"/>
                  </a:cubicBezTo>
                  <a:lnTo>
                    <a:pt x="672" y="454"/>
                  </a:lnTo>
                  <a:cubicBezTo>
                    <a:pt x="672" y="480"/>
                    <a:pt x="681" y="490"/>
                    <a:pt x="707" y="490"/>
                  </a:cubicBez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536"/>
            </a:p>
          </p:txBody>
        </p:sp>
        <p:sp>
          <p:nvSpPr>
            <p:cNvPr id="35" name="Rectangle 158">
              <a:extLst>
                <a:ext uri="{FF2B5EF4-FFF2-40B4-BE49-F238E27FC236}">
                  <a16:creationId xmlns:a16="http://schemas.microsoft.com/office/drawing/2014/main" id="{328991E7-5E19-4006-B40D-C51D3998F0A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826501" y="4273550"/>
              <a:ext cx="36513" cy="92075"/>
            </a:xfrm>
            <a:prstGeom prst="rect">
              <a:avLst/>
            </a:prstGeom>
            <a:solidFill>
              <a:srgbClr val="0BBBEF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536">
                <a:solidFill>
                  <a:srgbClr val="0BBBEF"/>
                </a:solidFill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9" r:id="rId4"/>
    <p:sldLayoutId id="2147483690" r:id="rId5"/>
    <p:sldLayoutId id="2147483691" r:id="rId6"/>
    <p:sldLayoutId id="2147483692" r:id="rId7"/>
    <p:sldLayoutId id="2147483688" r:id="rId8"/>
    <p:sldLayoutId id="2147483693" r:id="rId9"/>
    <p:sldLayoutId id="2147483694" r:id="rId10"/>
  </p:sldLayoutIdLst>
  <p:hf sldNum="0" hdr="0" ft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682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788">
          <a:solidFill>
            <a:schemeClr val="tx1"/>
          </a:solidFill>
          <a:latin typeface="Poppins" pitchFamily="50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788">
          <a:solidFill>
            <a:schemeClr val="tx1"/>
          </a:solidFill>
          <a:latin typeface="Poppins" pitchFamily="50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788">
          <a:solidFill>
            <a:schemeClr val="tx1"/>
          </a:solidFill>
          <a:latin typeface="Poppins" pitchFamily="50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788">
          <a:solidFill>
            <a:schemeClr val="tx1"/>
          </a:solidFill>
          <a:latin typeface="Poppins" pitchFamily="50" charset="0"/>
        </a:defRPr>
      </a:lvl5pPr>
      <a:lvl6pPr marL="18576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788">
          <a:solidFill>
            <a:schemeClr val="tx1"/>
          </a:solidFill>
          <a:latin typeface="Poppins" pitchFamily="50" charset="0"/>
        </a:defRPr>
      </a:lvl6pPr>
      <a:lvl7pPr marL="371521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788">
          <a:solidFill>
            <a:schemeClr val="tx1"/>
          </a:solidFill>
          <a:latin typeface="Poppins" pitchFamily="50" charset="0"/>
        </a:defRPr>
      </a:lvl7pPr>
      <a:lvl8pPr marL="557281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788">
          <a:solidFill>
            <a:schemeClr val="tx1"/>
          </a:solidFill>
          <a:latin typeface="Poppins" pitchFamily="50" charset="0"/>
        </a:defRPr>
      </a:lvl8pPr>
      <a:lvl9pPr marL="743041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788">
          <a:solidFill>
            <a:schemeClr val="tx1"/>
          </a:solidFill>
          <a:latin typeface="Poppins" pitchFamily="50" charset="0"/>
        </a:defRPr>
      </a:lvl9pPr>
    </p:titleStyle>
    <p:bodyStyle>
      <a:lvl1pPr marL="0" indent="0" algn="l" rtl="0" eaLnBrk="1" fontAlgn="base" hangingPunct="1">
        <a:lnSpc>
          <a:spcPct val="90000"/>
        </a:lnSpc>
        <a:spcBef>
          <a:spcPts val="406"/>
        </a:spcBef>
        <a:spcAft>
          <a:spcPct val="0"/>
        </a:spcAft>
        <a:buFont typeface="Arial" panose="020B0604020202020204" pitchFamily="34" charset="0"/>
        <a:buNone/>
        <a:defRPr sz="3250" kern="1200">
          <a:solidFill>
            <a:schemeClr val="tx1"/>
          </a:solidFill>
          <a:latin typeface="+mn-lt"/>
          <a:ea typeface="+mn-ea"/>
          <a:cs typeface="+mn-cs"/>
        </a:defRPr>
      </a:lvl1pPr>
      <a:lvl2pPr marL="278641" indent="-92880" algn="l" rtl="0" eaLnBrk="1" fontAlgn="base" hangingPunct="1">
        <a:lnSpc>
          <a:spcPct val="90000"/>
        </a:lnSpc>
        <a:spcBef>
          <a:spcPts val="203"/>
        </a:spcBef>
        <a:spcAft>
          <a:spcPct val="0"/>
        </a:spcAft>
        <a:buFont typeface="Arial" panose="020B0604020202020204" pitchFamily="34" charset="0"/>
        <a:buChar char="•"/>
        <a:defRPr sz="2194" kern="1200">
          <a:solidFill>
            <a:schemeClr val="tx1"/>
          </a:solidFill>
          <a:latin typeface="+mj-lt"/>
          <a:ea typeface="+mn-ea"/>
          <a:cs typeface="+mn-cs"/>
        </a:defRPr>
      </a:lvl2pPr>
      <a:lvl3pPr marL="464401" indent="-92880" algn="l" rtl="0" eaLnBrk="1" fontAlgn="base" hangingPunct="1">
        <a:lnSpc>
          <a:spcPct val="90000"/>
        </a:lnSpc>
        <a:spcBef>
          <a:spcPts val="203"/>
        </a:spcBef>
        <a:spcAft>
          <a:spcPct val="0"/>
        </a:spcAft>
        <a:buFont typeface="Arial" panose="020B0604020202020204" pitchFamily="34" charset="0"/>
        <a:buChar char="•"/>
        <a:defRPr sz="2194" kern="1200">
          <a:solidFill>
            <a:schemeClr val="tx1"/>
          </a:solidFill>
          <a:latin typeface="+mj-lt"/>
          <a:ea typeface="+mn-ea"/>
          <a:cs typeface="+mn-cs"/>
        </a:defRPr>
      </a:lvl3pPr>
      <a:lvl4pPr marL="650161" indent="-92880" algn="l" rtl="0" eaLnBrk="1" fontAlgn="base" hangingPunct="1">
        <a:lnSpc>
          <a:spcPct val="90000"/>
        </a:lnSpc>
        <a:spcBef>
          <a:spcPts val="203"/>
        </a:spcBef>
        <a:spcAft>
          <a:spcPct val="0"/>
        </a:spcAft>
        <a:buFont typeface="Arial" panose="020B0604020202020204" pitchFamily="34" charset="0"/>
        <a:buChar char="•"/>
        <a:defRPr sz="2194" kern="1200">
          <a:solidFill>
            <a:schemeClr val="tx1"/>
          </a:solidFill>
          <a:latin typeface="+mj-lt"/>
          <a:ea typeface="+mn-ea"/>
          <a:cs typeface="+mn-cs"/>
        </a:defRPr>
      </a:lvl4pPr>
      <a:lvl5pPr marL="835922" indent="-92880" algn="l" rtl="0" eaLnBrk="1" fontAlgn="base" hangingPunct="1">
        <a:lnSpc>
          <a:spcPct val="90000"/>
        </a:lnSpc>
        <a:spcBef>
          <a:spcPts val="203"/>
        </a:spcBef>
        <a:spcAft>
          <a:spcPct val="0"/>
        </a:spcAft>
        <a:buFont typeface="Arial" panose="020B0604020202020204" pitchFamily="34" charset="0"/>
        <a:buChar char="•"/>
        <a:defRPr sz="2194" kern="1200">
          <a:solidFill>
            <a:schemeClr val="tx1"/>
          </a:solidFill>
          <a:latin typeface="+mj-lt"/>
          <a:ea typeface="+mn-ea"/>
          <a:cs typeface="+mn-cs"/>
        </a:defRPr>
      </a:lvl5pPr>
      <a:lvl6pPr marL="1021682" indent="-92880" algn="l" defTabSz="371521" rtl="0" eaLnBrk="1" latinLnBrk="0" hangingPunct="1">
        <a:lnSpc>
          <a:spcPct val="90000"/>
        </a:lnSpc>
        <a:spcBef>
          <a:spcPts val="203"/>
        </a:spcBef>
        <a:buFont typeface="Arial" panose="020B0604020202020204" pitchFamily="34" charset="0"/>
        <a:buChar char="•"/>
        <a:defRPr sz="731" kern="1200">
          <a:solidFill>
            <a:schemeClr val="tx1"/>
          </a:solidFill>
          <a:latin typeface="+mn-lt"/>
          <a:ea typeface="+mn-ea"/>
          <a:cs typeface="+mn-cs"/>
        </a:defRPr>
      </a:lvl6pPr>
      <a:lvl7pPr marL="1207442" indent="-92880" algn="l" defTabSz="371521" rtl="0" eaLnBrk="1" latinLnBrk="0" hangingPunct="1">
        <a:lnSpc>
          <a:spcPct val="90000"/>
        </a:lnSpc>
        <a:spcBef>
          <a:spcPts val="203"/>
        </a:spcBef>
        <a:buFont typeface="Arial" panose="020B0604020202020204" pitchFamily="34" charset="0"/>
        <a:buChar char="•"/>
        <a:defRPr sz="731" kern="1200">
          <a:solidFill>
            <a:schemeClr val="tx1"/>
          </a:solidFill>
          <a:latin typeface="+mn-lt"/>
          <a:ea typeface="+mn-ea"/>
          <a:cs typeface="+mn-cs"/>
        </a:defRPr>
      </a:lvl7pPr>
      <a:lvl8pPr marL="1393203" indent="-92880" algn="l" defTabSz="371521" rtl="0" eaLnBrk="1" latinLnBrk="0" hangingPunct="1">
        <a:lnSpc>
          <a:spcPct val="90000"/>
        </a:lnSpc>
        <a:spcBef>
          <a:spcPts val="203"/>
        </a:spcBef>
        <a:buFont typeface="Arial" panose="020B0604020202020204" pitchFamily="34" charset="0"/>
        <a:buChar char="•"/>
        <a:defRPr sz="731" kern="1200">
          <a:solidFill>
            <a:schemeClr val="tx1"/>
          </a:solidFill>
          <a:latin typeface="+mn-lt"/>
          <a:ea typeface="+mn-ea"/>
          <a:cs typeface="+mn-cs"/>
        </a:defRPr>
      </a:lvl8pPr>
      <a:lvl9pPr marL="1578963" indent="-92880" algn="l" defTabSz="371521" rtl="0" eaLnBrk="1" latinLnBrk="0" hangingPunct="1">
        <a:lnSpc>
          <a:spcPct val="90000"/>
        </a:lnSpc>
        <a:spcBef>
          <a:spcPts val="203"/>
        </a:spcBef>
        <a:buFont typeface="Arial" panose="020B0604020202020204" pitchFamily="34" charset="0"/>
        <a:buChar char="•"/>
        <a:defRPr sz="73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371521" rtl="0" eaLnBrk="1" latinLnBrk="0" hangingPunct="1">
        <a:defRPr sz="731" kern="1200">
          <a:solidFill>
            <a:schemeClr val="tx1"/>
          </a:solidFill>
          <a:latin typeface="+mn-lt"/>
          <a:ea typeface="+mn-ea"/>
          <a:cs typeface="+mn-cs"/>
        </a:defRPr>
      </a:lvl1pPr>
      <a:lvl2pPr marL="185760" algn="l" defTabSz="371521" rtl="0" eaLnBrk="1" latinLnBrk="0" hangingPunct="1">
        <a:defRPr sz="731" kern="1200">
          <a:solidFill>
            <a:schemeClr val="tx1"/>
          </a:solidFill>
          <a:latin typeface="+mn-lt"/>
          <a:ea typeface="+mn-ea"/>
          <a:cs typeface="+mn-cs"/>
        </a:defRPr>
      </a:lvl2pPr>
      <a:lvl3pPr marL="371521" algn="l" defTabSz="371521" rtl="0" eaLnBrk="1" latinLnBrk="0" hangingPunct="1">
        <a:defRPr sz="731" kern="1200">
          <a:solidFill>
            <a:schemeClr val="tx1"/>
          </a:solidFill>
          <a:latin typeface="+mn-lt"/>
          <a:ea typeface="+mn-ea"/>
          <a:cs typeface="+mn-cs"/>
        </a:defRPr>
      </a:lvl3pPr>
      <a:lvl4pPr marL="557281" algn="l" defTabSz="371521" rtl="0" eaLnBrk="1" latinLnBrk="0" hangingPunct="1">
        <a:defRPr sz="731" kern="1200">
          <a:solidFill>
            <a:schemeClr val="tx1"/>
          </a:solidFill>
          <a:latin typeface="+mn-lt"/>
          <a:ea typeface="+mn-ea"/>
          <a:cs typeface="+mn-cs"/>
        </a:defRPr>
      </a:lvl4pPr>
      <a:lvl5pPr marL="743041" algn="l" defTabSz="371521" rtl="0" eaLnBrk="1" latinLnBrk="0" hangingPunct="1">
        <a:defRPr sz="731" kern="1200">
          <a:solidFill>
            <a:schemeClr val="tx1"/>
          </a:solidFill>
          <a:latin typeface="+mn-lt"/>
          <a:ea typeface="+mn-ea"/>
          <a:cs typeface="+mn-cs"/>
        </a:defRPr>
      </a:lvl5pPr>
      <a:lvl6pPr marL="928802" algn="l" defTabSz="371521" rtl="0" eaLnBrk="1" latinLnBrk="0" hangingPunct="1">
        <a:defRPr sz="731" kern="1200">
          <a:solidFill>
            <a:schemeClr val="tx1"/>
          </a:solidFill>
          <a:latin typeface="+mn-lt"/>
          <a:ea typeface="+mn-ea"/>
          <a:cs typeface="+mn-cs"/>
        </a:defRPr>
      </a:lvl6pPr>
      <a:lvl7pPr marL="1114562" algn="l" defTabSz="371521" rtl="0" eaLnBrk="1" latinLnBrk="0" hangingPunct="1">
        <a:defRPr sz="731" kern="1200">
          <a:solidFill>
            <a:schemeClr val="tx1"/>
          </a:solidFill>
          <a:latin typeface="+mn-lt"/>
          <a:ea typeface="+mn-ea"/>
          <a:cs typeface="+mn-cs"/>
        </a:defRPr>
      </a:lvl7pPr>
      <a:lvl8pPr marL="1300323" algn="l" defTabSz="371521" rtl="0" eaLnBrk="1" latinLnBrk="0" hangingPunct="1">
        <a:defRPr sz="731" kern="1200">
          <a:solidFill>
            <a:schemeClr val="tx1"/>
          </a:solidFill>
          <a:latin typeface="+mn-lt"/>
          <a:ea typeface="+mn-ea"/>
          <a:cs typeface="+mn-cs"/>
        </a:defRPr>
      </a:lvl8pPr>
      <a:lvl9pPr marL="1486083" algn="l" defTabSz="371521" rtl="0" eaLnBrk="1" latinLnBrk="0" hangingPunct="1">
        <a:defRPr sz="73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Image 13">
            <a:extLst>
              <a:ext uri="{FF2B5EF4-FFF2-40B4-BE49-F238E27FC236}">
                <a16:creationId xmlns:a16="http://schemas.microsoft.com/office/drawing/2014/main" id="{2662DE31-11D0-4287-BD7F-B71D46F68A1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53244"/>
          <a:stretch/>
        </p:blipFill>
        <p:spPr>
          <a:xfrm>
            <a:off x="5711303" y="4225447"/>
            <a:ext cx="3033219" cy="1486003"/>
          </a:xfrm>
          <a:prstGeom prst="rect">
            <a:avLst/>
          </a:prstGeom>
        </p:spPr>
      </p:pic>
      <p:sp>
        <p:nvSpPr>
          <p:cNvPr id="19" name="ZoneTexte 18">
            <a:extLst>
              <a:ext uri="{FF2B5EF4-FFF2-40B4-BE49-F238E27FC236}">
                <a16:creationId xmlns:a16="http://schemas.microsoft.com/office/drawing/2014/main" id="{4F7F5322-4F18-4A9D-9601-71FA22A8EDC5}"/>
              </a:ext>
            </a:extLst>
          </p:cNvPr>
          <p:cNvSpPr txBox="1"/>
          <p:nvPr/>
        </p:nvSpPr>
        <p:spPr>
          <a:xfrm>
            <a:off x="298057" y="3099447"/>
            <a:ext cx="4654943" cy="3424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25" b="1" baseline="0" dirty="0">
                <a:solidFill>
                  <a:schemeClr val="accent5"/>
                </a:solidFill>
              </a:rPr>
              <a:t>Question à Choix multiples avec réponse unique</a:t>
            </a:r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id="{A1FB91F6-C7B6-43A6-9C46-135A5FB1B84B}"/>
              </a:ext>
            </a:extLst>
          </p:cNvPr>
          <p:cNvSpPr txBox="1"/>
          <p:nvPr/>
        </p:nvSpPr>
        <p:spPr>
          <a:xfrm>
            <a:off x="5969134" y="3671373"/>
            <a:ext cx="4654943" cy="3424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25" b="1" baseline="0" dirty="0">
                <a:solidFill>
                  <a:schemeClr val="accent5"/>
                </a:solidFill>
              </a:rPr>
              <a:t>Question Vrai/Faux</a:t>
            </a:r>
          </a:p>
        </p:txBody>
      </p:sp>
      <p:grpSp>
        <p:nvGrpSpPr>
          <p:cNvPr id="27" name="Groupe 26">
            <a:extLst>
              <a:ext uri="{FF2B5EF4-FFF2-40B4-BE49-F238E27FC236}">
                <a16:creationId xmlns:a16="http://schemas.microsoft.com/office/drawing/2014/main" id="{E754B579-46E3-4E4C-BC51-614842818F22}"/>
              </a:ext>
            </a:extLst>
          </p:cNvPr>
          <p:cNvGrpSpPr/>
          <p:nvPr/>
        </p:nvGrpSpPr>
        <p:grpSpPr>
          <a:xfrm>
            <a:off x="436679" y="3429000"/>
            <a:ext cx="4438931" cy="2646324"/>
            <a:chOff x="4990796" y="2232359"/>
            <a:chExt cx="4451294" cy="2787770"/>
          </a:xfrm>
        </p:grpSpPr>
        <p:pic>
          <p:nvPicPr>
            <p:cNvPr id="24" name="Image 23">
              <a:extLst>
                <a:ext uri="{FF2B5EF4-FFF2-40B4-BE49-F238E27FC236}">
                  <a16:creationId xmlns:a16="http://schemas.microsoft.com/office/drawing/2014/main" id="{D38B4C4B-F1D4-45C2-97C5-1F60F3F14D7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r="64441"/>
            <a:stretch/>
          </p:blipFill>
          <p:spPr>
            <a:xfrm>
              <a:off x="4990796" y="2232359"/>
              <a:ext cx="3522447" cy="2783692"/>
            </a:xfrm>
            <a:prstGeom prst="rect">
              <a:avLst/>
            </a:prstGeom>
          </p:spPr>
        </p:pic>
        <p:pic>
          <p:nvPicPr>
            <p:cNvPr id="26" name="Image 25">
              <a:extLst>
                <a:ext uri="{FF2B5EF4-FFF2-40B4-BE49-F238E27FC236}">
                  <a16:creationId xmlns:a16="http://schemas.microsoft.com/office/drawing/2014/main" id="{2CCAA8BF-EEDF-4CD8-B04C-3C8F1A765C4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l="87759"/>
            <a:stretch/>
          </p:blipFill>
          <p:spPr>
            <a:xfrm>
              <a:off x="8229600" y="2236437"/>
              <a:ext cx="1212490" cy="2783692"/>
            </a:xfrm>
            <a:prstGeom prst="rect">
              <a:avLst/>
            </a:prstGeom>
          </p:spPr>
        </p:pic>
      </p:grpSp>
      <p:sp>
        <p:nvSpPr>
          <p:cNvPr id="13" name="Espace réservé du texte 2">
            <a:extLst>
              <a:ext uri="{FF2B5EF4-FFF2-40B4-BE49-F238E27FC236}">
                <a16:creationId xmlns:a16="http://schemas.microsoft.com/office/drawing/2014/main" id="{17B04C38-E916-2749-B6BD-47DE5295DB62}"/>
              </a:ext>
            </a:extLst>
          </p:cNvPr>
          <p:cNvSpPr txBox="1">
            <a:spLocks/>
          </p:cNvSpPr>
          <p:nvPr/>
        </p:nvSpPr>
        <p:spPr>
          <a:xfrm>
            <a:off x="285379" y="93359"/>
            <a:ext cx="9180462" cy="564690"/>
          </a:xfrm>
          <a:prstGeom prst="rect">
            <a:avLst/>
          </a:prstGeom>
        </p:spPr>
        <p:txBody>
          <a:bodyPr/>
          <a:lstStyle>
            <a:lvl1pPr marL="0" indent="0" algn="l" rtl="0" eaLnBrk="1" fontAlgn="base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None/>
              <a:defRPr sz="8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2pPr>
            <a:lvl3pPr marL="11430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3pPr>
            <a:lvl4pPr marL="16002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4pPr>
            <a:lvl5pPr marL="20574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371521"/>
            <a:r>
              <a:rPr lang="fr-FR" sz="3250" baseline="0" dirty="0">
                <a:solidFill>
                  <a:schemeClr val="accent6"/>
                </a:solidFill>
              </a:rPr>
              <a:t>Exemples de tests évaluatifs crées sur Moodle</a:t>
            </a:r>
          </a:p>
        </p:txBody>
      </p:sp>
      <p:pic>
        <p:nvPicPr>
          <p:cNvPr id="10" name="Image 9">
            <a:extLst>
              <a:ext uri="{FF2B5EF4-FFF2-40B4-BE49-F238E27FC236}">
                <a16:creationId xmlns:a16="http://schemas.microsoft.com/office/drawing/2014/main" id="{075ABB14-8AFB-45AC-939E-7D40863A427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87253" r="-12673"/>
          <a:stretch/>
        </p:blipFill>
        <p:spPr>
          <a:xfrm>
            <a:off x="8744521" y="4225447"/>
            <a:ext cx="1649046" cy="1486003"/>
          </a:xfrm>
          <a:prstGeom prst="rect">
            <a:avLst/>
          </a:prstGeom>
        </p:spPr>
      </p:pic>
      <p:pic>
        <p:nvPicPr>
          <p:cNvPr id="3" name="Image 2">
            <a:extLst>
              <a:ext uri="{FF2B5EF4-FFF2-40B4-BE49-F238E27FC236}">
                <a16:creationId xmlns:a16="http://schemas.microsoft.com/office/drawing/2014/main" id="{6067053C-2C28-433E-8E09-BDA7F24C033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8056" y="1148246"/>
            <a:ext cx="9033216" cy="1739528"/>
          </a:xfrm>
          <a:prstGeom prst="rect">
            <a:avLst/>
          </a:prstGeom>
        </p:spPr>
      </p:pic>
      <p:sp>
        <p:nvSpPr>
          <p:cNvPr id="15" name="ZoneTexte 14">
            <a:extLst>
              <a:ext uri="{FF2B5EF4-FFF2-40B4-BE49-F238E27FC236}">
                <a16:creationId xmlns:a16="http://schemas.microsoft.com/office/drawing/2014/main" id="{9B422182-64ED-4FF4-97BA-5B9359A31B57}"/>
              </a:ext>
            </a:extLst>
          </p:cNvPr>
          <p:cNvSpPr txBox="1"/>
          <p:nvPr/>
        </p:nvSpPr>
        <p:spPr>
          <a:xfrm>
            <a:off x="298056" y="824761"/>
            <a:ext cx="4654943" cy="3424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25" b="1" baseline="0" dirty="0">
                <a:solidFill>
                  <a:schemeClr val="accent5"/>
                </a:solidFill>
              </a:rPr>
              <a:t>Question à Choix multiples</a:t>
            </a:r>
          </a:p>
        </p:txBody>
      </p:sp>
    </p:spTree>
    <p:extLst>
      <p:ext uri="{BB962C8B-B14F-4D97-AF65-F5344CB8AC3E}">
        <p14:creationId xmlns:p14="http://schemas.microsoft.com/office/powerpoint/2010/main" val="3161872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Image 13">
            <a:extLst>
              <a:ext uri="{FF2B5EF4-FFF2-40B4-BE49-F238E27FC236}">
                <a16:creationId xmlns:a16="http://schemas.microsoft.com/office/drawing/2014/main" id="{9E75D4D6-BA99-461A-8E32-6BDE196FBE3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18162" y="3688006"/>
            <a:ext cx="6509031" cy="2021043"/>
          </a:xfrm>
          <a:prstGeom prst="rect">
            <a:avLst/>
          </a:prstGeom>
        </p:spPr>
      </p:pic>
      <p:sp>
        <p:nvSpPr>
          <p:cNvPr id="16" name="ZoneTexte 15">
            <a:extLst>
              <a:ext uri="{FF2B5EF4-FFF2-40B4-BE49-F238E27FC236}">
                <a16:creationId xmlns:a16="http://schemas.microsoft.com/office/drawing/2014/main" id="{047ABC17-0AEA-4CF1-9587-179C1DF79F4D}"/>
              </a:ext>
            </a:extLst>
          </p:cNvPr>
          <p:cNvSpPr txBox="1"/>
          <p:nvPr/>
        </p:nvSpPr>
        <p:spPr>
          <a:xfrm>
            <a:off x="114413" y="3610458"/>
            <a:ext cx="3303749" cy="16350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25" b="1" baseline="0" dirty="0">
                <a:solidFill>
                  <a:schemeClr val="accent5"/>
                </a:solidFill>
              </a:rPr>
              <a:t>Identification des mots manquants :  </a:t>
            </a:r>
          </a:p>
          <a:p>
            <a:endParaRPr lang="fr-FR" sz="1400" b="1" baseline="0" dirty="0">
              <a:solidFill>
                <a:schemeClr val="accent5"/>
              </a:solidFill>
            </a:endParaRPr>
          </a:p>
          <a:p>
            <a:r>
              <a:rPr lang="fr-FR" sz="1400" baseline="0" dirty="0">
                <a:solidFill>
                  <a:schemeClr val="tx1"/>
                </a:solidFill>
              </a:rPr>
              <a:t>Exemple : il faut identifier pour chaque item  la bonne réponse parmi une liste proposée </a:t>
            </a:r>
          </a:p>
          <a:p>
            <a:r>
              <a:rPr lang="fr-FR" sz="1400" baseline="0" dirty="0">
                <a:solidFill>
                  <a:schemeClr val="tx1"/>
                </a:solidFill>
              </a:rPr>
              <a:t>(Dans chaque liste, les propositions peuvent être différentes )</a:t>
            </a:r>
          </a:p>
        </p:txBody>
      </p:sp>
      <p:sp>
        <p:nvSpPr>
          <p:cNvPr id="11" name="Espace réservé du texte 2">
            <a:extLst>
              <a:ext uri="{FF2B5EF4-FFF2-40B4-BE49-F238E27FC236}">
                <a16:creationId xmlns:a16="http://schemas.microsoft.com/office/drawing/2014/main" id="{271E00B2-E47C-5D42-B53F-379690611F6E}"/>
              </a:ext>
            </a:extLst>
          </p:cNvPr>
          <p:cNvSpPr txBox="1">
            <a:spLocks/>
          </p:cNvSpPr>
          <p:nvPr/>
        </p:nvSpPr>
        <p:spPr>
          <a:xfrm>
            <a:off x="196189" y="148096"/>
            <a:ext cx="9180462" cy="564690"/>
          </a:xfrm>
          <a:prstGeom prst="rect">
            <a:avLst/>
          </a:prstGeom>
        </p:spPr>
        <p:txBody>
          <a:bodyPr/>
          <a:lstStyle>
            <a:lvl1pPr marL="0" indent="0" algn="l" rtl="0" eaLnBrk="1" fontAlgn="base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None/>
              <a:defRPr sz="8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2pPr>
            <a:lvl3pPr marL="11430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3pPr>
            <a:lvl4pPr marL="16002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4pPr>
            <a:lvl5pPr marL="20574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371521"/>
            <a:r>
              <a:rPr lang="fr-FR" sz="3250" baseline="0" dirty="0">
                <a:solidFill>
                  <a:schemeClr val="accent6"/>
                </a:solidFill>
              </a:rPr>
              <a:t>Autres exemples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09372B64-F7AD-F44F-B1AE-82EAED84EE6A}"/>
              </a:ext>
            </a:extLst>
          </p:cNvPr>
          <p:cNvSpPr txBox="1"/>
          <p:nvPr/>
        </p:nvSpPr>
        <p:spPr>
          <a:xfrm>
            <a:off x="196189" y="1087336"/>
            <a:ext cx="3058423" cy="12388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25" b="1" baseline="0" dirty="0">
                <a:solidFill>
                  <a:schemeClr val="accent5"/>
                </a:solidFill>
              </a:rPr>
              <a:t>Question d’appariement  :  </a:t>
            </a:r>
          </a:p>
          <a:p>
            <a:endParaRPr lang="fr-FR" sz="1625" b="1" baseline="0" dirty="0">
              <a:solidFill>
                <a:schemeClr val="accent5"/>
              </a:solidFill>
            </a:endParaRPr>
          </a:p>
          <a:p>
            <a:r>
              <a:rPr lang="fr-FR" sz="1400" baseline="0" dirty="0">
                <a:solidFill>
                  <a:schemeClr val="tx1"/>
                </a:solidFill>
              </a:rPr>
              <a:t>Exemple:  il faut choisir pour chaque item la bonne proposition parmi  les 3 propositions données </a:t>
            </a:r>
          </a:p>
        </p:txBody>
      </p:sp>
      <p:grpSp>
        <p:nvGrpSpPr>
          <p:cNvPr id="5" name="Groupe 4">
            <a:extLst>
              <a:ext uri="{FF2B5EF4-FFF2-40B4-BE49-F238E27FC236}">
                <a16:creationId xmlns:a16="http://schemas.microsoft.com/office/drawing/2014/main" id="{2FB88A01-1FBA-49B6-9C16-E849A948588F}"/>
              </a:ext>
            </a:extLst>
          </p:cNvPr>
          <p:cNvGrpSpPr/>
          <p:nvPr/>
        </p:nvGrpSpPr>
        <p:grpSpPr>
          <a:xfrm>
            <a:off x="3924300" y="645433"/>
            <a:ext cx="4638674" cy="2785604"/>
            <a:chOff x="3609975" y="712786"/>
            <a:chExt cx="4638674" cy="2785604"/>
          </a:xfrm>
        </p:grpSpPr>
        <p:grpSp>
          <p:nvGrpSpPr>
            <p:cNvPr id="3" name="Groupe 2">
              <a:extLst>
                <a:ext uri="{FF2B5EF4-FFF2-40B4-BE49-F238E27FC236}">
                  <a16:creationId xmlns:a16="http://schemas.microsoft.com/office/drawing/2014/main" id="{1E8544DA-1A33-4F2F-BED8-114B0895BDFA}"/>
                </a:ext>
              </a:extLst>
            </p:cNvPr>
            <p:cNvGrpSpPr/>
            <p:nvPr/>
          </p:nvGrpSpPr>
          <p:grpSpPr>
            <a:xfrm>
              <a:off x="3953664" y="712786"/>
              <a:ext cx="4294985" cy="2620964"/>
              <a:chOff x="10294806" y="1203961"/>
              <a:chExt cx="9312255" cy="5878599"/>
            </a:xfrm>
          </p:grpSpPr>
          <p:grpSp>
            <p:nvGrpSpPr>
              <p:cNvPr id="6" name="Groupe 5">
                <a:extLst>
                  <a:ext uri="{FF2B5EF4-FFF2-40B4-BE49-F238E27FC236}">
                    <a16:creationId xmlns:a16="http://schemas.microsoft.com/office/drawing/2014/main" id="{14BB8A88-84F3-4120-A1E6-1FBC64486169}"/>
                  </a:ext>
                </a:extLst>
              </p:cNvPr>
              <p:cNvGrpSpPr/>
              <p:nvPr/>
            </p:nvGrpSpPr>
            <p:grpSpPr>
              <a:xfrm>
                <a:off x="10699055" y="1203961"/>
                <a:ext cx="8908006" cy="5878599"/>
                <a:chOff x="64737" y="472035"/>
                <a:chExt cx="5413572" cy="3274577"/>
              </a:xfrm>
            </p:grpSpPr>
            <p:pic>
              <p:nvPicPr>
                <p:cNvPr id="7" name="Image 6">
                  <a:extLst>
                    <a:ext uri="{FF2B5EF4-FFF2-40B4-BE49-F238E27FC236}">
                      <a16:creationId xmlns:a16="http://schemas.microsoft.com/office/drawing/2014/main" id="{59E2E1E2-EAC5-46C0-AE8A-DC87983ABDDB}"/>
                    </a:ext>
                  </a:extLst>
                </p:cNvPr>
                <p:cNvPicPr>
                  <a:picLocks noChangeAspect="1"/>
                </p:cNvPicPr>
                <p:nvPr/>
              </p:nvPicPr>
              <p:blipFill rotWithShape="1">
                <a:blip r:embed="rId3"/>
                <a:srcRect b="5078"/>
                <a:stretch/>
              </p:blipFill>
              <p:spPr>
                <a:xfrm>
                  <a:off x="64737" y="472035"/>
                  <a:ext cx="5413572" cy="3274577"/>
                </a:xfrm>
                <a:prstGeom prst="rect">
                  <a:avLst/>
                </a:prstGeom>
              </p:spPr>
            </p:pic>
            <p:grpSp>
              <p:nvGrpSpPr>
                <p:cNvPr id="8" name="Groupe 7">
                  <a:extLst>
                    <a:ext uri="{FF2B5EF4-FFF2-40B4-BE49-F238E27FC236}">
                      <a16:creationId xmlns:a16="http://schemas.microsoft.com/office/drawing/2014/main" id="{4D66B945-F9D9-426F-9C80-78B8767E4E67}"/>
                    </a:ext>
                  </a:extLst>
                </p:cNvPr>
                <p:cNvGrpSpPr/>
                <p:nvPr/>
              </p:nvGrpSpPr>
              <p:grpSpPr>
                <a:xfrm>
                  <a:off x="64737" y="3099250"/>
                  <a:ext cx="5324559" cy="501944"/>
                  <a:chOff x="64737" y="3099250"/>
                  <a:chExt cx="5324559" cy="501944"/>
                </a:xfrm>
              </p:grpSpPr>
              <p:sp>
                <p:nvSpPr>
                  <p:cNvPr id="9" name="ZoneTexte 8">
                    <a:extLst>
                      <a:ext uri="{FF2B5EF4-FFF2-40B4-BE49-F238E27FC236}">
                        <a16:creationId xmlns:a16="http://schemas.microsoft.com/office/drawing/2014/main" id="{7F1BBD8C-5DDE-426A-9CD8-593D8F9A5194}"/>
                      </a:ext>
                    </a:extLst>
                  </p:cNvPr>
                  <p:cNvSpPr txBox="1"/>
                  <p:nvPr/>
                </p:nvSpPr>
                <p:spPr>
                  <a:xfrm>
                    <a:off x="1828801" y="3099250"/>
                    <a:ext cx="3560495" cy="469576"/>
                  </a:xfrm>
                  <a:prstGeom prst="rect">
                    <a:avLst/>
                  </a:prstGeom>
                  <a:solidFill>
                    <a:schemeClr val="bg1"/>
                  </a:solidFill>
                </p:spPr>
                <p:txBody>
                  <a:bodyPr wrap="square" rtlCol="0">
                    <a:spAutoFit/>
                  </a:bodyPr>
                  <a:lstStyle/>
                  <a:p>
                    <a:endParaRPr lang="fr-FR" sz="2438" dirty="0"/>
                  </a:p>
                </p:txBody>
              </p:sp>
              <p:sp>
                <p:nvSpPr>
                  <p:cNvPr id="10" name="ZoneTexte 9">
                    <a:extLst>
                      <a:ext uri="{FF2B5EF4-FFF2-40B4-BE49-F238E27FC236}">
                        <a16:creationId xmlns:a16="http://schemas.microsoft.com/office/drawing/2014/main" id="{B43621D5-E2AD-432D-BDAB-B1980FA16F40}"/>
                      </a:ext>
                    </a:extLst>
                  </p:cNvPr>
                  <p:cNvSpPr txBox="1"/>
                  <p:nvPr/>
                </p:nvSpPr>
                <p:spPr>
                  <a:xfrm>
                    <a:off x="64737" y="3131618"/>
                    <a:ext cx="801112" cy="469576"/>
                  </a:xfrm>
                  <a:prstGeom prst="rect">
                    <a:avLst/>
                  </a:prstGeom>
                  <a:solidFill>
                    <a:schemeClr val="bg1"/>
                  </a:solidFill>
                </p:spPr>
                <p:txBody>
                  <a:bodyPr wrap="square" rtlCol="0">
                    <a:spAutoFit/>
                  </a:bodyPr>
                  <a:lstStyle/>
                  <a:p>
                    <a:endParaRPr lang="fr-FR" sz="2438" dirty="0"/>
                  </a:p>
                </p:txBody>
              </p:sp>
            </p:grpSp>
          </p:grpSp>
          <p:sp>
            <p:nvSpPr>
              <p:cNvPr id="2" name="ZoneTexte 1">
                <a:extLst>
                  <a:ext uri="{FF2B5EF4-FFF2-40B4-BE49-F238E27FC236}">
                    <a16:creationId xmlns:a16="http://schemas.microsoft.com/office/drawing/2014/main" id="{79510343-6E06-4202-9215-19B1128DE252}"/>
                  </a:ext>
                </a:extLst>
              </p:cNvPr>
              <p:cNvSpPr txBox="1"/>
              <p:nvPr/>
            </p:nvSpPr>
            <p:spPr>
              <a:xfrm>
                <a:off x="10294806" y="6008519"/>
                <a:ext cx="1765004" cy="362703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endParaRPr lang="fr-FR" sz="536" dirty="0"/>
              </a:p>
            </p:txBody>
          </p:sp>
        </p:grpSp>
        <p:sp>
          <p:nvSpPr>
            <p:cNvPr id="4" name="ZoneTexte 3">
              <a:extLst>
                <a:ext uri="{FF2B5EF4-FFF2-40B4-BE49-F238E27FC236}">
                  <a16:creationId xmlns:a16="http://schemas.microsoft.com/office/drawing/2014/main" id="{EEB58366-6DCC-438E-A98D-305F43F41985}"/>
                </a:ext>
              </a:extLst>
            </p:cNvPr>
            <p:cNvSpPr txBox="1"/>
            <p:nvPr/>
          </p:nvSpPr>
          <p:spPr>
            <a:xfrm>
              <a:off x="3609975" y="2933700"/>
              <a:ext cx="1146993" cy="56469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endParaRPr lang="fr-FR" dirty="0"/>
            </a:p>
          </p:txBody>
        </p:sp>
      </p:grpSp>
    </p:spTree>
    <p:extLst>
      <p:ext uri="{BB962C8B-B14F-4D97-AF65-F5344CB8AC3E}">
        <p14:creationId xmlns:p14="http://schemas.microsoft.com/office/powerpoint/2010/main" val="1239194048"/>
      </p:ext>
    </p:extLst>
  </p:cSld>
  <p:clrMapOvr>
    <a:masterClrMapping/>
  </p:clrMapOvr>
</p:sld>
</file>

<file path=ppt/theme/theme1.xml><?xml version="1.0" encoding="utf-8"?>
<a:theme xmlns:a="http://schemas.openxmlformats.org/drawingml/2006/main" name="Conception personnalisée">
  <a:themeElements>
    <a:clrScheme name="Personnalisé 1">
      <a:dk1>
        <a:srgbClr val="06050B"/>
      </a:dk1>
      <a:lt1>
        <a:sysClr val="window" lastClr="FFFFFF"/>
      </a:lt1>
      <a:dk2>
        <a:srgbClr val="06050B"/>
      </a:dk2>
      <a:lt2>
        <a:srgbClr val="FFFFFF"/>
      </a:lt2>
      <a:accent1>
        <a:srgbClr val="0BBBEF"/>
      </a:accent1>
      <a:accent2>
        <a:srgbClr val="0BBBEF"/>
      </a:accent2>
      <a:accent3>
        <a:srgbClr val="06050B"/>
      </a:accent3>
      <a:accent4>
        <a:srgbClr val="06050B"/>
      </a:accent4>
      <a:accent5>
        <a:srgbClr val="4472C4"/>
      </a:accent5>
      <a:accent6>
        <a:srgbClr val="0BBBEF"/>
      </a:accent6>
      <a:hlink>
        <a:srgbClr val="0BBBEF"/>
      </a:hlink>
      <a:folHlink>
        <a:srgbClr val="0BBBEF"/>
      </a:folHlink>
    </a:clrScheme>
    <a:fontScheme name="Personnalisé 2">
      <a:majorFont>
        <a:latin typeface="Poppins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U-marie.potm" id="{418939AD-FB0C-425E-AC62-99C5D2D57B93}" vid="{5095B1B2-BFC8-4D52-B9C4-9E2B07419A47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DIU-marie</Template>
  <TotalTime>836</TotalTime>
  <Words>74</Words>
  <Application>Microsoft Office PowerPoint</Application>
  <PresentationFormat>Format A4 (210 x 297 mm)</PresentationFormat>
  <Paragraphs>12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7" baseType="lpstr">
      <vt:lpstr>Arial</vt:lpstr>
      <vt:lpstr>Calibri</vt:lpstr>
      <vt:lpstr>Helvetica Light</vt:lpstr>
      <vt:lpstr>Poppins</vt:lpstr>
      <vt:lpstr>Conception personnalisée</vt:lpstr>
      <vt:lpstr>Présentation PowerPoint</vt:lpstr>
      <vt:lpstr>Présentation PowerPoint</vt:lpstr>
    </vt:vector>
  </TitlesOfParts>
  <Company>UANGERS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Marie Grollier</dc:creator>
  <cp:lastModifiedBy>Marie Grollier</cp:lastModifiedBy>
  <cp:revision>47</cp:revision>
  <dcterms:created xsi:type="dcterms:W3CDTF">2020-12-15T09:24:19Z</dcterms:created>
  <dcterms:modified xsi:type="dcterms:W3CDTF">2021-10-08T14:07:15Z</dcterms:modified>
</cp:coreProperties>
</file>